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1pPr>
    <a:lvl2pPr marL="0" marR="0" indent="457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2pPr>
    <a:lvl3pPr marL="0" marR="0" indent="914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3pPr>
    <a:lvl4pPr marL="0" marR="0" indent="1371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4pPr>
    <a:lvl5pPr marL="0" marR="0" indent="18288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5pPr>
    <a:lvl6pPr marL="0" marR="0" indent="22860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6pPr>
    <a:lvl7pPr marL="0" marR="0" indent="2743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7pPr>
    <a:lvl8pPr marL="0" marR="0" indent="3200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8pPr>
    <a:lvl9pPr marL="0" marR="0" indent="3657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el">
    <p:spTree>
      <p:nvGrpSpPr>
        <p:cNvPr id="1" name=""/>
        <p:cNvGrpSpPr/>
        <p:nvPr/>
      </p:nvGrpSpPr>
      <p:grpSpPr>
        <a:xfrm>
          <a:off x="0" y="0"/>
          <a:ext cx="0" cy="0"/>
          <a:chOff x="0" y="0"/>
          <a:chExt cx="0" cy="0"/>
        </a:xfrm>
      </p:grpSpPr>
      <p:sp>
        <p:nvSpPr>
          <p:cNvPr id="11" name="Skapare och datum"/>
          <p:cNvSpPr txBox="1"/>
          <p:nvPr>
            <p:ph type="body" sz="quarter" idx="21" hasCustomPrompt="1"/>
          </p:nvPr>
        </p:nvSpPr>
        <p:spPr>
          <a:xfrm>
            <a:off x="698500" y="8657488"/>
            <a:ext cx="11607801" cy="461060"/>
          </a:xfrm>
          <a:prstGeom prst="rect">
            <a:avLst/>
          </a:prstGeom>
        </p:spPr>
        <p:txBody>
          <a:bodyPr anchor="b"/>
          <a:lstStyle>
            <a:lvl1pPr marL="0" indent="0" defTabSz="563541">
              <a:lnSpc>
                <a:spcPct val="100000"/>
              </a:lnSpc>
              <a:spcBef>
                <a:spcPts val="0"/>
              </a:spcBef>
              <a:buSzTx/>
              <a:buNone/>
              <a:defRPr b="1" sz="2304"/>
            </a:lvl1pPr>
          </a:lstStyle>
          <a:p>
            <a:pPr/>
            <a:r>
              <a:t>Skapare och datum</a:t>
            </a:r>
          </a:p>
        </p:txBody>
      </p:sp>
      <p:sp>
        <p:nvSpPr>
          <p:cNvPr id="12" name="Presentationstitel"/>
          <p:cNvSpPr txBox="1"/>
          <p:nvPr>
            <p:ph type="title" hasCustomPrompt="1"/>
          </p:nvPr>
        </p:nvSpPr>
        <p:spPr>
          <a:xfrm>
            <a:off x="698500" y="1854200"/>
            <a:ext cx="11609057" cy="3302000"/>
          </a:xfrm>
          <a:prstGeom prst="rect">
            <a:avLst/>
          </a:prstGeom>
        </p:spPr>
        <p:txBody>
          <a:bodyPr anchor="b"/>
          <a:lstStyle>
            <a:lvl1pPr>
              <a:defRPr spc="-164" sz="8200"/>
            </a:lvl1pPr>
          </a:lstStyle>
          <a:p>
            <a:pPr/>
            <a:r>
              <a:t>Presentations­titel</a:t>
            </a:r>
          </a:p>
        </p:txBody>
      </p:sp>
      <p:sp>
        <p:nvSpPr>
          <p:cNvPr id="13" name="Brödtext nivå ett…"/>
          <p:cNvSpPr txBox="1"/>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Presentations­undertitel</a:t>
            </a:r>
          </a:p>
          <a:p>
            <a:pPr lvl="1"/>
            <a:r>
              <a:t/>
            </a:r>
          </a:p>
          <a:p>
            <a:pPr lvl="2"/>
            <a:r>
              <a:t/>
            </a:r>
          </a:p>
          <a:p>
            <a:pPr lvl="3"/>
            <a:r>
              <a:t/>
            </a:r>
          </a:p>
          <a:p>
            <a:pPr lvl="4"/>
            <a:r>
              <a:t/>
            </a:r>
          </a:p>
        </p:txBody>
      </p:sp>
      <p:sp>
        <p:nvSpPr>
          <p:cNvPr id="14" name="Diabildsnummer"/>
          <p:cNvSpPr txBox="1"/>
          <p:nvPr>
            <p:ph type="sldNum" sz="quarter" idx="2"/>
          </p:nvPr>
        </p:nvSpPr>
        <p:spPr>
          <a:xfrm>
            <a:off x="6353454" y="9220199"/>
            <a:ext cx="297892"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Uttryck">
    <p:spTree>
      <p:nvGrpSpPr>
        <p:cNvPr id="1" name=""/>
        <p:cNvGrpSpPr/>
        <p:nvPr/>
      </p:nvGrpSpPr>
      <p:grpSpPr>
        <a:xfrm>
          <a:off x="0" y="0"/>
          <a:ext cx="0" cy="0"/>
          <a:chOff x="0" y="0"/>
          <a:chExt cx="0" cy="0"/>
        </a:xfrm>
      </p:grpSpPr>
      <p:sp>
        <p:nvSpPr>
          <p:cNvPr id="98" name="Brödtext nivå ett…"/>
          <p:cNvSpPr txBox="1"/>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pc="-164" sz="82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164" sz="82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164" sz="82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164" sz="82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164" sz="8200">
                <a:latin typeface="Helvetica Neue Medium"/>
                <a:ea typeface="Helvetica Neue Medium"/>
                <a:cs typeface="Helvetica Neue Medium"/>
                <a:sym typeface="Helvetica Neue Medium"/>
              </a:defRPr>
            </a:lvl5pPr>
          </a:lstStyle>
          <a:p>
            <a:pPr/>
            <a:r>
              <a:t>Uttryck</a:t>
            </a:r>
          </a:p>
          <a:p>
            <a:pPr lvl="1"/>
            <a:r>
              <a:t/>
            </a:r>
          </a:p>
          <a:p>
            <a:pPr lvl="2"/>
            <a:r>
              <a:t/>
            </a:r>
          </a:p>
          <a:p>
            <a:pPr lvl="3"/>
            <a:r>
              <a:t/>
            </a:r>
          </a:p>
          <a:p>
            <a:pPr lvl="4"/>
            <a:r>
              <a:t/>
            </a:r>
          </a:p>
        </p:txBody>
      </p:sp>
      <p:sp>
        <p:nvSpPr>
          <p:cNvPr id="99"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ort faktum">
    <p:spTree>
      <p:nvGrpSpPr>
        <p:cNvPr id="1" name=""/>
        <p:cNvGrpSpPr/>
        <p:nvPr/>
      </p:nvGrpSpPr>
      <p:grpSpPr>
        <a:xfrm>
          <a:off x="0" y="0"/>
          <a:ext cx="0" cy="0"/>
          <a:chOff x="0" y="0"/>
          <a:chExt cx="0" cy="0"/>
        </a:xfrm>
      </p:grpSpPr>
      <p:sp>
        <p:nvSpPr>
          <p:cNvPr id="106" name="Faktainformation"/>
          <p:cNvSpPr txBox="1"/>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b="1" sz="3800"/>
            </a:lvl1pPr>
          </a:lstStyle>
          <a:p>
            <a:pPr/>
            <a:r>
              <a:t>Faktainformation</a:t>
            </a:r>
          </a:p>
        </p:txBody>
      </p:sp>
      <p:sp>
        <p:nvSpPr>
          <p:cNvPr id="107" name="Brödtext nivå ett…"/>
          <p:cNvSpPr txBox="1"/>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b="1" spc="-176" sz="17600"/>
            </a:lvl1pPr>
            <a:lvl2pPr marL="0" indent="457200" algn="ctr">
              <a:lnSpc>
                <a:spcPct val="80000"/>
              </a:lnSpc>
              <a:spcBef>
                <a:spcPts val="0"/>
              </a:spcBef>
              <a:buSzTx/>
              <a:buNone/>
              <a:defRPr b="1" spc="-176" sz="17600"/>
            </a:lvl2pPr>
            <a:lvl3pPr marL="0" indent="914400" algn="ctr">
              <a:lnSpc>
                <a:spcPct val="80000"/>
              </a:lnSpc>
              <a:spcBef>
                <a:spcPts val="0"/>
              </a:spcBef>
              <a:buSzTx/>
              <a:buNone/>
              <a:defRPr b="1" spc="-176" sz="17600"/>
            </a:lvl3pPr>
            <a:lvl4pPr marL="0" indent="1371600" algn="ctr">
              <a:lnSpc>
                <a:spcPct val="80000"/>
              </a:lnSpc>
              <a:spcBef>
                <a:spcPts val="0"/>
              </a:spcBef>
              <a:buSzTx/>
              <a:buNone/>
              <a:defRPr b="1" spc="-176" sz="17600"/>
            </a:lvl4pPr>
            <a:lvl5pPr marL="0" indent="1828800" algn="ctr">
              <a:lnSpc>
                <a:spcPct val="80000"/>
              </a:lnSpc>
              <a:spcBef>
                <a:spcPts val="0"/>
              </a:spcBef>
              <a:buSzTx/>
              <a:buNone/>
              <a:defRPr b="1" spc="-176" sz="17600"/>
            </a:lvl5pPr>
          </a:lstStyle>
          <a:p>
            <a:pPr/>
            <a:r>
              <a:t>100 %</a:t>
            </a:r>
          </a:p>
          <a:p>
            <a:pPr lvl="1"/>
            <a:r>
              <a:t/>
            </a:r>
          </a:p>
          <a:p>
            <a:pPr lvl="2"/>
            <a:r>
              <a:t/>
            </a:r>
          </a:p>
          <a:p>
            <a:pPr lvl="3"/>
            <a:r>
              <a:t/>
            </a:r>
          </a:p>
          <a:p>
            <a:pPr lvl="4"/>
            <a:r>
              <a:t/>
            </a:r>
          </a:p>
        </p:txBody>
      </p:sp>
      <p:sp>
        <p:nvSpPr>
          <p:cNvPr id="108"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
    <p:spTree>
      <p:nvGrpSpPr>
        <p:cNvPr id="1" name=""/>
        <p:cNvGrpSpPr/>
        <p:nvPr/>
      </p:nvGrpSpPr>
      <p:grpSpPr>
        <a:xfrm>
          <a:off x="0" y="0"/>
          <a:ext cx="0" cy="0"/>
          <a:chOff x="0" y="0"/>
          <a:chExt cx="0" cy="0"/>
        </a:xfrm>
      </p:grpSpPr>
      <p:sp>
        <p:nvSpPr>
          <p:cNvPr id="115" name="Brödtext nivå ett…"/>
          <p:cNvSpPr txBox="1"/>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pc="-119" sz="6000">
                <a:latin typeface="Helvetica Neue Medium"/>
                <a:ea typeface="Helvetica Neue Medium"/>
                <a:cs typeface="Helvetica Neue Medium"/>
                <a:sym typeface="Helvetica Neue Medium"/>
              </a:defRPr>
            </a:lvl1pPr>
            <a:lvl2pPr marL="457200" indent="114300">
              <a:spcBef>
                <a:spcPts val="0"/>
              </a:spcBef>
              <a:buSzTx/>
              <a:buNone/>
              <a:defRPr spc="-119" sz="6000">
                <a:latin typeface="Helvetica Neue Medium"/>
                <a:ea typeface="Helvetica Neue Medium"/>
                <a:cs typeface="Helvetica Neue Medium"/>
                <a:sym typeface="Helvetica Neue Medium"/>
              </a:defRPr>
            </a:lvl2pPr>
            <a:lvl3pPr marL="457200" indent="571500">
              <a:spcBef>
                <a:spcPts val="0"/>
              </a:spcBef>
              <a:buSzTx/>
              <a:buNone/>
              <a:defRPr spc="-119" sz="6000">
                <a:latin typeface="Helvetica Neue Medium"/>
                <a:ea typeface="Helvetica Neue Medium"/>
                <a:cs typeface="Helvetica Neue Medium"/>
                <a:sym typeface="Helvetica Neue Medium"/>
              </a:defRPr>
            </a:lvl3pPr>
            <a:lvl4pPr marL="457200" indent="1028700">
              <a:spcBef>
                <a:spcPts val="0"/>
              </a:spcBef>
              <a:buSzTx/>
              <a:buNone/>
              <a:defRPr spc="-119" sz="6000">
                <a:latin typeface="Helvetica Neue Medium"/>
                <a:ea typeface="Helvetica Neue Medium"/>
                <a:cs typeface="Helvetica Neue Medium"/>
                <a:sym typeface="Helvetica Neue Medium"/>
              </a:defRPr>
            </a:lvl4pPr>
            <a:lvl5pPr marL="457200" indent="1485900">
              <a:spcBef>
                <a:spcPts val="0"/>
              </a:spcBef>
              <a:buSzTx/>
              <a:buNone/>
              <a:defRPr spc="-119" sz="6000">
                <a:latin typeface="Helvetica Neue Medium"/>
                <a:ea typeface="Helvetica Neue Medium"/>
                <a:cs typeface="Helvetica Neue Medium"/>
                <a:sym typeface="Helvetica Neue Medium"/>
              </a:defRPr>
            </a:lvl5pPr>
          </a:lstStyle>
          <a:p>
            <a:pPr/>
            <a:r>
              <a:t>”Framträdande citat”</a:t>
            </a:r>
          </a:p>
          <a:p>
            <a:pPr lvl="1"/>
            <a:r>
              <a:t/>
            </a:r>
          </a:p>
          <a:p>
            <a:pPr lvl="2"/>
            <a:r>
              <a:t/>
            </a:r>
          </a:p>
          <a:p>
            <a:pPr lvl="3"/>
            <a:r>
              <a:t/>
            </a:r>
          </a:p>
          <a:p>
            <a:pPr lvl="4"/>
            <a:r>
              <a:t/>
            </a:r>
          </a:p>
        </p:txBody>
      </p:sp>
      <p:sp>
        <p:nvSpPr>
          <p:cNvPr id="116" name="Tillskrivning"/>
          <p:cNvSpPr txBox="1"/>
          <p:nvPr>
            <p:ph type="body" sz="quarter" idx="21" hasCustomPrompt="1"/>
          </p:nvPr>
        </p:nvSpPr>
        <p:spPr>
          <a:xfrm>
            <a:off x="1219200" y="6426200"/>
            <a:ext cx="11049000" cy="461059"/>
          </a:xfrm>
          <a:prstGeom prst="rect">
            <a:avLst/>
          </a:prstGeom>
        </p:spPr>
        <p:txBody>
          <a:bodyPr/>
          <a:lstStyle>
            <a:lvl1pPr marL="0" indent="0" defTabSz="563541">
              <a:lnSpc>
                <a:spcPct val="100000"/>
              </a:lnSpc>
              <a:spcBef>
                <a:spcPts val="0"/>
              </a:spcBef>
              <a:buSzTx/>
              <a:buNone/>
              <a:defRPr b="1" sz="2304"/>
            </a:lvl1pPr>
          </a:lstStyle>
          <a:p>
            <a:pPr/>
            <a:r>
              <a:t>Tillskrivning</a:t>
            </a:r>
          </a:p>
        </p:txBody>
      </p:sp>
      <p:sp>
        <p:nvSpPr>
          <p:cNvPr id="117"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per sida">
    <p:spTree>
      <p:nvGrpSpPr>
        <p:cNvPr id="1" name=""/>
        <p:cNvGrpSpPr/>
        <p:nvPr/>
      </p:nvGrpSpPr>
      <p:grpSpPr>
        <a:xfrm>
          <a:off x="0" y="0"/>
          <a:ext cx="0" cy="0"/>
          <a:chOff x="0" y="0"/>
          <a:chExt cx="0" cy="0"/>
        </a:xfrm>
      </p:grpSpPr>
      <p:sp>
        <p:nvSpPr>
          <p:cNvPr id="124" name="Bild"/>
          <p:cNvSpPr/>
          <p:nvPr>
            <p:ph type="pic" idx="21"/>
          </p:nvPr>
        </p:nvSpPr>
        <p:spPr>
          <a:xfrm>
            <a:off x="-2082800" y="687558"/>
            <a:ext cx="11165190" cy="8373892"/>
          </a:xfrm>
          <a:prstGeom prst="rect">
            <a:avLst/>
          </a:prstGeom>
        </p:spPr>
        <p:txBody>
          <a:bodyPr lIns="91439" tIns="45719" rIns="91439" bIns="45719">
            <a:noAutofit/>
          </a:bodyPr>
          <a:lstStyle/>
          <a:p>
            <a:pPr/>
          </a:p>
        </p:txBody>
      </p:sp>
      <p:sp>
        <p:nvSpPr>
          <p:cNvPr id="125" name="Bild"/>
          <p:cNvSpPr/>
          <p:nvPr>
            <p:ph type="pic" sz="half" idx="22"/>
          </p:nvPr>
        </p:nvSpPr>
        <p:spPr>
          <a:xfrm>
            <a:off x="6597650" y="292100"/>
            <a:ext cx="5740400" cy="4592321"/>
          </a:xfrm>
          <a:prstGeom prst="rect">
            <a:avLst/>
          </a:prstGeom>
        </p:spPr>
        <p:txBody>
          <a:bodyPr lIns="91439" tIns="45719" rIns="91439" bIns="45719">
            <a:noAutofit/>
          </a:bodyPr>
          <a:lstStyle/>
          <a:p>
            <a:pPr/>
          </a:p>
        </p:txBody>
      </p:sp>
      <p:sp>
        <p:nvSpPr>
          <p:cNvPr id="126" name="Bild"/>
          <p:cNvSpPr/>
          <p:nvPr>
            <p:ph type="pic" idx="23"/>
          </p:nvPr>
        </p:nvSpPr>
        <p:spPr>
          <a:xfrm>
            <a:off x="4984750" y="2749550"/>
            <a:ext cx="7937500" cy="9238276"/>
          </a:xfrm>
          <a:prstGeom prst="rect">
            <a:avLst/>
          </a:prstGeom>
        </p:spPr>
        <p:txBody>
          <a:bodyPr lIns="91439" tIns="45719" rIns="91439" bIns="45719">
            <a:noAutofit/>
          </a:bodyPr>
          <a:lstStyle/>
          <a:p>
            <a:pPr/>
          </a:p>
        </p:txBody>
      </p:sp>
      <p:sp>
        <p:nvSpPr>
          <p:cNvPr id="127"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ld">
    <p:spTree>
      <p:nvGrpSpPr>
        <p:cNvPr id="1" name=""/>
        <p:cNvGrpSpPr/>
        <p:nvPr/>
      </p:nvGrpSpPr>
      <p:grpSpPr>
        <a:xfrm>
          <a:off x="0" y="0"/>
          <a:ext cx="0" cy="0"/>
          <a:chOff x="0" y="0"/>
          <a:chExt cx="0" cy="0"/>
        </a:xfrm>
      </p:grpSpPr>
      <p:sp>
        <p:nvSpPr>
          <p:cNvPr id="134" name="886640052_3195x2556.jpeg"/>
          <p:cNvSpPr/>
          <p:nvPr>
            <p:ph type="pic" idx="21"/>
          </p:nvPr>
        </p:nvSpPr>
        <p:spPr>
          <a:xfrm>
            <a:off x="-1016000" y="-1054100"/>
            <a:ext cx="14427200" cy="11541760"/>
          </a:xfrm>
          <a:prstGeom prst="rect">
            <a:avLst/>
          </a:prstGeom>
        </p:spPr>
        <p:txBody>
          <a:bodyPr lIns="91439" tIns="45719" rIns="91439" bIns="45719">
            <a:noAutofit/>
          </a:bodyPr>
          <a:lstStyle/>
          <a:p>
            <a:pPr/>
          </a:p>
        </p:txBody>
      </p:sp>
      <p:sp>
        <p:nvSpPr>
          <p:cNvPr id="135" name="Diabildsnummer"/>
          <p:cNvSpPr txBox="1"/>
          <p:nvPr>
            <p:ph type="sldNum" sz="quarter" idx="2"/>
          </p:nvPr>
        </p:nvSpPr>
        <p:spPr>
          <a:xfrm>
            <a:off x="6353454" y="9220199"/>
            <a:ext cx="297892" cy="287479"/>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om">
    <p:spTree>
      <p:nvGrpSpPr>
        <p:cNvPr id="1" name=""/>
        <p:cNvGrpSpPr/>
        <p:nvPr/>
      </p:nvGrpSpPr>
      <p:grpSpPr>
        <a:xfrm>
          <a:off x="0" y="0"/>
          <a:ext cx="0" cy="0"/>
          <a:chOff x="0" y="0"/>
          <a:chExt cx="0" cy="0"/>
        </a:xfrm>
      </p:grpSpPr>
      <p:sp>
        <p:nvSpPr>
          <p:cNvPr id="142"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och bild">
    <p:spTree>
      <p:nvGrpSpPr>
        <p:cNvPr id="1" name=""/>
        <p:cNvGrpSpPr/>
        <p:nvPr/>
      </p:nvGrpSpPr>
      <p:grpSpPr>
        <a:xfrm>
          <a:off x="0" y="0"/>
          <a:ext cx="0" cy="0"/>
          <a:chOff x="0" y="0"/>
          <a:chExt cx="0" cy="0"/>
        </a:xfrm>
      </p:grpSpPr>
      <p:sp>
        <p:nvSpPr>
          <p:cNvPr id="21" name="Bild"/>
          <p:cNvSpPr/>
          <p:nvPr>
            <p:ph type="pic" idx="21"/>
          </p:nvPr>
        </p:nvSpPr>
        <p:spPr>
          <a:xfrm>
            <a:off x="-376767" y="-915894"/>
            <a:ext cx="17835652" cy="10682195"/>
          </a:xfrm>
          <a:prstGeom prst="rect">
            <a:avLst/>
          </a:prstGeom>
        </p:spPr>
        <p:txBody>
          <a:bodyPr lIns="91439" tIns="45719" rIns="91439" bIns="45719">
            <a:noAutofit/>
          </a:bodyPr>
          <a:lstStyle/>
          <a:p>
            <a:pPr/>
          </a:p>
        </p:txBody>
      </p:sp>
      <p:sp>
        <p:nvSpPr>
          <p:cNvPr id="22" name="Presentationstitel"/>
          <p:cNvSpPr txBox="1"/>
          <p:nvPr>
            <p:ph type="title" hasCustomPrompt="1"/>
          </p:nvPr>
        </p:nvSpPr>
        <p:spPr>
          <a:xfrm>
            <a:off x="698500" y="5181600"/>
            <a:ext cx="11607800" cy="3302000"/>
          </a:xfrm>
          <a:prstGeom prst="rect">
            <a:avLst/>
          </a:prstGeom>
        </p:spPr>
        <p:txBody>
          <a:bodyPr anchor="b"/>
          <a:lstStyle>
            <a:lvl1pPr>
              <a:defRPr spc="-164" sz="8200"/>
            </a:lvl1pPr>
          </a:lstStyle>
          <a:p>
            <a:pPr/>
            <a:r>
              <a:t>Presentations­titel</a:t>
            </a:r>
          </a:p>
        </p:txBody>
      </p:sp>
      <p:sp>
        <p:nvSpPr>
          <p:cNvPr id="23" name="Brödtext nivå ett…"/>
          <p:cNvSpPr txBox="1"/>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Presentations­undertitel</a:t>
            </a:r>
          </a:p>
          <a:p>
            <a:pPr lvl="1"/>
            <a:r>
              <a:t/>
            </a:r>
          </a:p>
          <a:p>
            <a:pPr lvl="2"/>
            <a:r>
              <a:t/>
            </a:r>
          </a:p>
          <a:p>
            <a:pPr lvl="3"/>
            <a:r>
              <a:t/>
            </a:r>
          </a:p>
          <a:p>
            <a:pPr lvl="4"/>
            <a:r>
              <a:t/>
            </a:r>
          </a:p>
        </p:txBody>
      </p:sp>
      <p:sp>
        <p:nvSpPr>
          <p:cNvPr id="24" name="Skapare och datum"/>
          <p:cNvSpPr txBox="1"/>
          <p:nvPr>
            <p:ph type="body" sz="quarter" idx="22" hasCustomPrompt="1"/>
          </p:nvPr>
        </p:nvSpPr>
        <p:spPr>
          <a:xfrm>
            <a:off x="698500" y="571500"/>
            <a:ext cx="11607801" cy="461059"/>
          </a:xfrm>
          <a:prstGeom prst="rect">
            <a:avLst/>
          </a:prstGeom>
        </p:spPr>
        <p:txBody>
          <a:bodyPr/>
          <a:lstStyle>
            <a:lvl1pPr marL="0" indent="0" defTabSz="563541">
              <a:lnSpc>
                <a:spcPct val="100000"/>
              </a:lnSpc>
              <a:spcBef>
                <a:spcPts val="0"/>
              </a:spcBef>
              <a:buSzTx/>
              <a:buNone/>
              <a:defRPr b="1" sz="2304"/>
            </a:lvl1pPr>
          </a:lstStyle>
          <a:p>
            <a:pPr/>
            <a:r>
              <a:t>Skapare och datum</a:t>
            </a:r>
          </a:p>
        </p:txBody>
      </p:sp>
      <p:sp>
        <p:nvSpPr>
          <p:cNvPr id="25" name="Diabildsnummer"/>
          <p:cNvSpPr txBox="1"/>
          <p:nvPr>
            <p:ph type="sldNum" sz="quarter" idx="2"/>
          </p:nvPr>
        </p:nvSpPr>
        <p:spPr>
          <a:xfrm>
            <a:off x="6349999" y="9220199"/>
            <a:ext cx="297893"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och bild, alt.">
    <p:spTree>
      <p:nvGrpSpPr>
        <p:cNvPr id="1" name=""/>
        <p:cNvGrpSpPr/>
        <p:nvPr/>
      </p:nvGrpSpPr>
      <p:grpSpPr>
        <a:xfrm>
          <a:off x="0" y="0"/>
          <a:ext cx="0" cy="0"/>
          <a:chOff x="0" y="0"/>
          <a:chExt cx="0" cy="0"/>
        </a:xfrm>
      </p:grpSpPr>
      <p:sp>
        <p:nvSpPr>
          <p:cNvPr id="32" name="910457886_1434x1669.jpeg"/>
          <p:cNvSpPr/>
          <p:nvPr>
            <p:ph type="pic" idx="21"/>
          </p:nvPr>
        </p:nvSpPr>
        <p:spPr>
          <a:xfrm>
            <a:off x="5319129" y="495299"/>
            <a:ext cx="7543801" cy="8780059"/>
          </a:xfrm>
          <a:prstGeom prst="rect">
            <a:avLst/>
          </a:prstGeom>
        </p:spPr>
        <p:txBody>
          <a:bodyPr lIns="91439" tIns="45719" rIns="91439" bIns="45719">
            <a:noAutofit/>
          </a:bodyPr>
          <a:lstStyle/>
          <a:p>
            <a:pPr/>
          </a:p>
        </p:txBody>
      </p:sp>
      <p:sp>
        <p:nvSpPr>
          <p:cNvPr id="33" name="Brödtext nivå ett…"/>
          <p:cNvSpPr txBox="1"/>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Diabildsundertitel</a:t>
            </a:r>
          </a:p>
          <a:p>
            <a:pPr lvl="1"/>
            <a:r>
              <a:t/>
            </a:r>
          </a:p>
          <a:p>
            <a:pPr lvl="2"/>
            <a:r>
              <a:t/>
            </a:r>
          </a:p>
          <a:p>
            <a:pPr lvl="3"/>
            <a:r>
              <a:t/>
            </a:r>
          </a:p>
          <a:p>
            <a:pPr lvl="4"/>
            <a:r>
              <a:t/>
            </a:r>
          </a:p>
        </p:txBody>
      </p:sp>
      <p:sp>
        <p:nvSpPr>
          <p:cNvPr id="34" name="Diabildstitel"/>
          <p:cNvSpPr txBox="1"/>
          <p:nvPr>
            <p:ph type="title" hasCustomPrompt="1"/>
          </p:nvPr>
        </p:nvSpPr>
        <p:spPr>
          <a:xfrm>
            <a:off x="698500" y="692534"/>
            <a:ext cx="5105400" cy="4387466"/>
          </a:xfrm>
          <a:prstGeom prst="rect">
            <a:avLst/>
          </a:prstGeom>
        </p:spPr>
        <p:txBody>
          <a:bodyPr anchor="b"/>
          <a:lstStyle/>
          <a:p>
            <a:pPr/>
            <a:r>
              <a:t>Diabilds­titel</a:t>
            </a:r>
          </a:p>
        </p:txBody>
      </p:sp>
      <p:sp>
        <p:nvSpPr>
          <p:cNvPr id="35"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och punkter">
    <p:spTree>
      <p:nvGrpSpPr>
        <p:cNvPr id="1" name=""/>
        <p:cNvGrpSpPr/>
        <p:nvPr/>
      </p:nvGrpSpPr>
      <p:grpSpPr>
        <a:xfrm>
          <a:off x="0" y="0"/>
          <a:ext cx="0" cy="0"/>
          <a:chOff x="0" y="0"/>
          <a:chExt cx="0" cy="0"/>
        </a:xfrm>
      </p:grpSpPr>
      <p:sp>
        <p:nvSpPr>
          <p:cNvPr id="42" name="Brödtext nivå ett…"/>
          <p:cNvSpPr txBox="1"/>
          <p:nvPr>
            <p:ph type="body" idx="1" hasCustomPrompt="1"/>
          </p:nvPr>
        </p:nvSpPr>
        <p:spPr>
          <a:prstGeom prst="rect">
            <a:avLst/>
          </a:prstGeom>
        </p:spPr>
        <p:txBody>
          <a:bodyPr/>
          <a:lstStyle/>
          <a:p>
            <a:pPr/>
            <a:r>
              <a:t>Diabildspunkttext</a:t>
            </a:r>
          </a:p>
          <a:p>
            <a:pPr lvl="1"/>
            <a:r>
              <a:t/>
            </a:r>
          </a:p>
          <a:p>
            <a:pPr lvl="2"/>
            <a:r>
              <a:t/>
            </a:r>
          </a:p>
          <a:p>
            <a:pPr lvl="3"/>
            <a:r>
              <a:t/>
            </a:r>
          </a:p>
          <a:p>
            <a:pPr lvl="4"/>
            <a:r>
              <a:t/>
            </a:r>
          </a:p>
        </p:txBody>
      </p:sp>
      <p:sp>
        <p:nvSpPr>
          <p:cNvPr id="43" name="Diabildsundertitel"/>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Diabildsundertitel</a:t>
            </a:r>
          </a:p>
        </p:txBody>
      </p:sp>
      <p:sp>
        <p:nvSpPr>
          <p:cNvPr id="44" name="Diabildstitel"/>
          <p:cNvSpPr txBox="1"/>
          <p:nvPr>
            <p:ph type="title" hasCustomPrompt="1"/>
          </p:nvPr>
        </p:nvSpPr>
        <p:spPr>
          <a:prstGeom prst="rect">
            <a:avLst/>
          </a:prstGeom>
        </p:spPr>
        <p:txBody>
          <a:bodyPr/>
          <a:lstStyle/>
          <a:p>
            <a:pPr/>
            <a:r>
              <a:t>Diabilds­titel</a:t>
            </a:r>
          </a:p>
        </p:txBody>
      </p:sp>
      <p:sp>
        <p:nvSpPr>
          <p:cNvPr id="45"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r">
    <p:spTree>
      <p:nvGrpSpPr>
        <p:cNvPr id="1" name=""/>
        <p:cNvGrpSpPr/>
        <p:nvPr/>
      </p:nvGrpSpPr>
      <p:grpSpPr>
        <a:xfrm>
          <a:off x="0" y="0"/>
          <a:ext cx="0" cy="0"/>
          <a:chOff x="0" y="0"/>
          <a:chExt cx="0" cy="0"/>
        </a:xfrm>
      </p:grpSpPr>
      <p:sp>
        <p:nvSpPr>
          <p:cNvPr id="52" name="Brödtext nivå ett…"/>
          <p:cNvSpPr txBox="1"/>
          <p:nvPr>
            <p:ph type="body" idx="1" hasCustomPrompt="1"/>
          </p:nvPr>
        </p:nvSpPr>
        <p:spPr>
          <a:prstGeom prst="rect">
            <a:avLst/>
          </a:prstGeom>
        </p:spPr>
        <p:txBody>
          <a:bodyPr numCol="2" spcCol="589358"/>
          <a:lstStyle/>
          <a:p>
            <a:pPr/>
            <a:r>
              <a:t>Diabildspunkttext</a:t>
            </a:r>
          </a:p>
          <a:p>
            <a:pPr lvl="1"/>
            <a:r>
              <a:t/>
            </a:r>
          </a:p>
          <a:p>
            <a:pPr lvl="2"/>
            <a:r>
              <a:t/>
            </a:r>
          </a:p>
          <a:p>
            <a:pPr lvl="3"/>
            <a:r>
              <a:t/>
            </a:r>
          </a:p>
          <a:p>
            <a:pPr lvl="4"/>
            <a:r>
              <a:t/>
            </a:r>
          </a:p>
        </p:txBody>
      </p:sp>
      <p:sp>
        <p:nvSpPr>
          <p:cNvPr id="53"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unkter och bild">
    <p:spTree>
      <p:nvGrpSpPr>
        <p:cNvPr id="1" name=""/>
        <p:cNvGrpSpPr/>
        <p:nvPr/>
      </p:nvGrpSpPr>
      <p:grpSpPr>
        <a:xfrm>
          <a:off x="0" y="0"/>
          <a:ext cx="0" cy="0"/>
          <a:chOff x="0" y="0"/>
          <a:chExt cx="0" cy="0"/>
        </a:xfrm>
      </p:grpSpPr>
      <p:sp>
        <p:nvSpPr>
          <p:cNvPr id="60" name="660384004_1290x1720.jpeg"/>
          <p:cNvSpPr/>
          <p:nvPr>
            <p:ph type="pic" idx="21"/>
          </p:nvPr>
        </p:nvSpPr>
        <p:spPr>
          <a:xfrm>
            <a:off x="6172200" y="596900"/>
            <a:ext cx="6448425" cy="8597900"/>
          </a:xfrm>
          <a:prstGeom prst="rect">
            <a:avLst/>
          </a:prstGeom>
        </p:spPr>
        <p:txBody>
          <a:bodyPr lIns="91439" tIns="45719" rIns="91439" bIns="45719">
            <a:noAutofit/>
          </a:bodyPr>
          <a:lstStyle/>
          <a:p>
            <a:pPr/>
          </a:p>
        </p:txBody>
      </p:sp>
      <p:sp>
        <p:nvSpPr>
          <p:cNvPr id="61" name="Diabildstitel"/>
          <p:cNvSpPr txBox="1"/>
          <p:nvPr>
            <p:ph type="title" hasCustomPrompt="1"/>
          </p:nvPr>
        </p:nvSpPr>
        <p:spPr>
          <a:xfrm>
            <a:off x="698500" y="444500"/>
            <a:ext cx="5105400" cy="1016000"/>
          </a:xfrm>
          <a:prstGeom prst="rect">
            <a:avLst/>
          </a:prstGeom>
        </p:spPr>
        <p:txBody>
          <a:bodyPr/>
          <a:lstStyle/>
          <a:p>
            <a:pPr/>
            <a:r>
              <a:t>Diabilds­titel</a:t>
            </a:r>
          </a:p>
        </p:txBody>
      </p:sp>
      <p:sp>
        <p:nvSpPr>
          <p:cNvPr id="62" name="Diabildsundertitel"/>
          <p:cNvSpPr txBox="1"/>
          <p:nvPr>
            <p:ph type="body" sz="quarter" idx="22"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Diabildsundertitel</a:t>
            </a:r>
          </a:p>
        </p:txBody>
      </p:sp>
      <p:sp>
        <p:nvSpPr>
          <p:cNvPr id="63" name="Brödtext nivå ett…"/>
          <p:cNvSpPr txBox="1"/>
          <p:nvPr>
            <p:ph type="body" sz="half" idx="1" hasCustomPrompt="1"/>
          </p:nvPr>
        </p:nvSpPr>
        <p:spPr>
          <a:xfrm>
            <a:off x="698500" y="3480196"/>
            <a:ext cx="5105400" cy="5593161"/>
          </a:xfrm>
          <a:prstGeom prst="rect">
            <a:avLst/>
          </a:prstGeom>
        </p:spPr>
        <p:txBody>
          <a:bodyPr/>
          <a:lstStyle/>
          <a:p>
            <a:pPr/>
            <a:r>
              <a:t>Diabildspunkttext</a:t>
            </a:r>
          </a:p>
          <a:p>
            <a:pPr lvl="1"/>
            <a:r>
              <a:t/>
            </a:r>
          </a:p>
          <a:p>
            <a:pPr lvl="2"/>
            <a:r>
              <a:t/>
            </a:r>
          </a:p>
          <a:p>
            <a:pPr lvl="3"/>
            <a:r>
              <a:t/>
            </a:r>
          </a:p>
          <a:p>
            <a:pPr lvl="4"/>
            <a:r>
              <a:t/>
            </a:r>
          </a:p>
        </p:txBody>
      </p:sp>
      <p:sp>
        <p:nvSpPr>
          <p:cNvPr id="64"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vsnitt">
    <p:spTree>
      <p:nvGrpSpPr>
        <p:cNvPr id="1" name=""/>
        <p:cNvGrpSpPr/>
        <p:nvPr/>
      </p:nvGrpSpPr>
      <p:grpSpPr>
        <a:xfrm>
          <a:off x="0" y="0"/>
          <a:ext cx="0" cy="0"/>
          <a:chOff x="0" y="0"/>
          <a:chExt cx="0" cy="0"/>
        </a:xfrm>
      </p:grpSpPr>
      <p:sp>
        <p:nvSpPr>
          <p:cNvPr id="71" name="Avsnittstitel"/>
          <p:cNvSpPr txBox="1"/>
          <p:nvPr>
            <p:ph type="title" hasCustomPrompt="1"/>
          </p:nvPr>
        </p:nvSpPr>
        <p:spPr>
          <a:xfrm>
            <a:off x="698500" y="3225800"/>
            <a:ext cx="11607800" cy="3302000"/>
          </a:xfrm>
          <a:prstGeom prst="rect">
            <a:avLst/>
          </a:prstGeom>
        </p:spPr>
        <p:txBody>
          <a:bodyPr anchor="ctr"/>
          <a:lstStyle>
            <a:lvl1pPr>
              <a:defRPr b="0" spc="-164" sz="8200">
                <a:latin typeface="Helvetica Neue Medium"/>
                <a:ea typeface="Helvetica Neue Medium"/>
                <a:cs typeface="Helvetica Neue Medium"/>
                <a:sym typeface="Helvetica Neue Medium"/>
              </a:defRPr>
            </a:lvl1pPr>
          </a:lstStyle>
          <a:p>
            <a:pPr/>
            <a:r>
              <a:t>Avsnittstitel</a:t>
            </a:r>
          </a:p>
        </p:txBody>
      </p:sp>
      <p:sp>
        <p:nvSpPr>
          <p:cNvPr id="72"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ndast titel">
    <p:spTree>
      <p:nvGrpSpPr>
        <p:cNvPr id="1" name=""/>
        <p:cNvGrpSpPr/>
        <p:nvPr/>
      </p:nvGrpSpPr>
      <p:grpSpPr>
        <a:xfrm>
          <a:off x="0" y="0"/>
          <a:ext cx="0" cy="0"/>
          <a:chOff x="0" y="0"/>
          <a:chExt cx="0" cy="0"/>
        </a:xfrm>
      </p:grpSpPr>
      <p:sp>
        <p:nvSpPr>
          <p:cNvPr id="79" name="Diabildstitel"/>
          <p:cNvSpPr txBox="1"/>
          <p:nvPr>
            <p:ph type="title" hasCustomPrompt="1"/>
          </p:nvPr>
        </p:nvSpPr>
        <p:spPr>
          <a:prstGeom prst="rect">
            <a:avLst/>
          </a:prstGeom>
        </p:spPr>
        <p:txBody>
          <a:bodyPr/>
          <a:lstStyle/>
          <a:p>
            <a:pPr/>
            <a:r>
              <a:t>Diabilds­titel</a:t>
            </a:r>
          </a:p>
        </p:txBody>
      </p:sp>
      <p:sp>
        <p:nvSpPr>
          <p:cNvPr id="80" name="Diabildsundertitel"/>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Diabildsundertitel</a:t>
            </a:r>
          </a:p>
        </p:txBody>
      </p:sp>
      <p:sp>
        <p:nvSpPr>
          <p:cNvPr id="81"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agordning">
    <p:spTree>
      <p:nvGrpSpPr>
        <p:cNvPr id="1" name=""/>
        <p:cNvGrpSpPr/>
        <p:nvPr/>
      </p:nvGrpSpPr>
      <p:grpSpPr>
        <a:xfrm>
          <a:off x="0" y="0"/>
          <a:ext cx="0" cy="0"/>
          <a:chOff x="0" y="0"/>
          <a:chExt cx="0" cy="0"/>
        </a:xfrm>
      </p:grpSpPr>
      <p:sp>
        <p:nvSpPr>
          <p:cNvPr id="88" name="Dagordning, titel"/>
          <p:cNvSpPr txBox="1"/>
          <p:nvPr>
            <p:ph type="title" hasCustomPrompt="1"/>
          </p:nvPr>
        </p:nvSpPr>
        <p:spPr>
          <a:xfrm>
            <a:off x="698500" y="444500"/>
            <a:ext cx="11607800" cy="1016000"/>
          </a:xfrm>
          <a:prstGeom prst="rect">
            <a:avLst/>
          </a:prstGeom>
        </p:spPr>
        <p:txBody>
          <a:bodyPr/>
          <a:lstStyle/>
          <a:p>
            <a:pPr/>
            <a:r>
              <a:t>Dagordning, titel</a:t>
            </a:r>
          </a:p>
        </p:txBody>
      </p:sp>
      <p:sp>
        <p:nvSpPr>
          <p:cNvPr id="89" name="Dagordning, undertitel"/>
          <p:cNvSpPr txBox="1"/>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b="1" sz="3800"/>
            </a:lvl1pPr>
          </a:lstStyle>
          <a:p>
            <a:pPr/>
            <a:r>
              <a:t>Dagordning, undertitel</a:t>
            </a:r>
          </a:p>
        </p:txBody>
      </p:sp>
      <p:sp>
        <p:nvSpPr>
          <p:cNvPr id="90" name="Brödtext nivå ett…"/>
          <p:cNvSpPr txBox="1"/>
          <p:nvPr>
            <p:ph type="body" idx="1" hasCustomPrompt="1"/>
          </p:nvPr>
        </p:nvSpPr>
        <p:spPr>
          <a:prstGeom prst="rect">
            <a:avLst/>
          </a:prstGeom>
        </p:spPr>
        <p:txBody>
          <a:bodyPr/>
          <a:lstStyle>
            <a:lvl1pPr marL="0" indent="0">
              <a:spcBef>
                <a:spcPts val="1300"/>
              </a:spcBef>
              <a:buSzTx/>
              <a:buNone/>
              <a:defRPr spc="-38" sz="3800"/>
            </a:lvl1pPr>
            <a:lvl2pPr marL="0" indent="457200">
              <a:spcBef>
                <a:spcPts val="1300"/>
              </a:spcBef>
              <a:buSzTx/>
              <a:buNone/>
              <a:defRPr spc="-38" sz="3800"/>
            </a:lvl2pPr>
            <a:lvl3pPr marL="0" indent="914400">
              <a:spcBef>
                <a:spcPts val="1300"/>
              </a:spcBef>
              <a:buSzTx/>
              <a:buNone/>
              <a:defRPr spc="-38" sz="3800"/>
            </a:lvl3pPr>
            <a:lvl4pPr marL="0" indent="1371600">
              <a:spcBef>
                <a:spcPts val="1300"/>
              </a:spcBef>
              <a:buSzTx/>
              <a:buNone/>
              <a:defRPr spc="-38" sz="3800"/>
            </a:lvl4pPr>
            <a:lvl5pPr marL="0" indent="1828800">
              <a:spcBef>
                <a:spcPts val="1300"/>
              </a:spcBef>
              <a:buSzTx/>
              <a:buNone/>
              <a:defRPr spc="-38" sz="3800"/>
            </a:lvl5pPr>
          </a:lstStyle>
          <a:p>
            <a:pPr/>
            <a:r>
              <a:t>Ämnen på dagordningen</a:t>
            </a:r>
          </a:p>
          <a:p>
            <a:pPr lvl="1"/>
            <a:r>
              <a:t/>
            </a:r>
          </a:p>
          <a:p>
            <a:pPr lvl="2"/>
            <a:r>
              <a:t/>
            </a:r>
          </a:p>
          <a:p>
            <a:pPr lvl="3"/>
            <a:r>
              <a:t/>
            </a:r>
          </a:p>
          <a:p>
            <a:pPr lvl="4"/>
            <a:r>
              <a:t/>
            </a:r>
          </a:p>
        </p:txBody>
      </p:sp>
      <p:sp>
        <p:nvSpPr>
          <p:cNvPr id="91"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rödtext nivå ett…"/>
          <p:cNvSpPr txBox="1"/>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Diabildspunkttext</a:t>
            </a:r>
          </a:p>
          <a:p>
            <a:pPr lvl="1"/>
            <a:r>
              <a:t/>
            </a:r>
          </a:p>
          <a:p>
            <a:pPr lvl="2"/>
            <a:r>
              <a:t/>
            </a:r>
          </a:p>
          <a:p>
            <a:pPr lvl="3"/>
            <a:r>
              <a:t/>
            </a:r>
          </a:p>
          <a:p>
            <a:pPr lvl="4"/>
            <a:r>
              <a:t/>
            </a:r>
          </a:p>
        </p:txBody>
      </p:sp>
      <p:sp>
        <p:nvSpPr>
          <p:cNvPr id="3" name="Diabildstitel"/>
          <p:cNvSpPr txBox="1"/>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Diabilds­titel</a:t>
            </a:r>
          </a:p>
        </p:txBody>
      </p:sp>
      <p:sp>
        <p:nvSpPr>
          <p:cNvPr id="4" name="Diabildsnummer"/>
          <p:cNvSpPr txBox="1"/>
          <p:nvPr>
            <p:ph type="sldNum" sz="quarter" idx="2"/>
          </p:nvPr>
        </p:nvSpPr>
        <p:spPr>
          <a:xfrm>
            <a:off x="6350067" y="9220199"/>
            <a:ext cx="297892" cy="287479"/>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Specialists and GPs, though sometimes perceived as opposites, are inextricably dependent on each others’ skills and, crucially, most are keenly aware of the extent of this interdependency. GPs can only work safely to the limits of their knowledge and ski"/>
          <p:cNvSpPr txBox="1"/>
          <p:nvPr/>
        </p:nvSpPr>
        <p:spPr>
          <a:xfrm>
            <a:off x="811156" y="2754668"/>
            <a:ext cx="11382488" cy="54256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spcBef>
                <a:spcPts val="1200"/>
              </a:spcBef>
              <a:defRPr sz="2800">
                <a:solidFill>
                  <a:srgbClr val="000000"/>
                </a:solidFill>
              </a:defRPr>
            </a:lvl1pPr>
          </a:lstStyle>
          <a:p>
            <a:pPr/>
            <a:r>
              <a:t>Specialists and GPs, though sometimes perceived as opposites, are inextricably dependent on each others’ skills and, crucially, most are keenly aware of the extent of this interdependency. GPs can only work safely to the limits of their knowledge and skill if they can refer easily and promptly to their specialist colleagues when those limits are reached. Specialists can only use their skills maximally if they are enabled to work with a highly selected population for whom their particular skills are appropriate. There is an almost perfect complementarity between the two parts of the profession and the interface between GP and specialist care needs to be seen primarily as a means of extending the effectiveness of both. </a:t>
            </a:r>
          </a:p>
        </p:txBody>
      </p:sp>
      <p:sp>
        <p:nvSpPr>
          <p:cNvPr id="152" name="Divided we fail"/>
          <p:cNvSpPr txBox="1"/>
          <p:nvPr/>
        </p:nvSpPr>
        <p:spPr>
          <a:xfrm>
            <a:off x="3817112" y="985182"/>
            <a:ext cx="5173981" cy="119722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80000"/>
              </a:lnSpc>
              <a:defRPr b="1" spc="-119" sz="6000">
                <a:solidFill>
                  <a:srgbClr val="000000"/>
                </a:solidFill>
              </a:defRPr>
            </a:pPr>
            <a:r>
              <a:t>Divided we fail</a:t>
            </a:r>
          </a:p>
          <a:p>
            <a:pPr algn="l">
              <a:lnSpc>
                <a:spcPct val="80000"/>
              </a:lnSpc>
              <a:defRPr b="1" spc="-119" sz="6000">
                <a:solidFill>
                  <a:srgbClr val="000000"/>
                </a:solidFill>
              </a:defRPr>
            </a:pPr>
            <a:endParaRPr spc="-24" sz="1200"/>
          </a:p>
        </p:txBody>
      </p:sp>
      <p:sp>
        <p:nvSpPr>
          <p:cNvPr id="153" name="Clinical Medicine 2011, Vol 11, No 6: 576–86"/>
          <p:cNvSpPr txBox="1"/>
          <p:nvPr/>
        </p:nvSpPr>
        <p:spPr>
          <a:xfrm>
            <a:off x="7346841" y="8574120"/>
            <a:ext cx="4869856" cy="863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spcBef>
                <a:spcPts val="1200"/>
              </a:spcBef>
              <a:defRPr sz="2000">
                <a:solidFill>
                  <a:srgbClr val="00BFFF"/>
                </a:solidFill>
                <a:latin typeface="Times Roman"/>
                <a:ea typeface="Times Roman"/>
                <a:cs typeface="Times Roman"/>
                <a:sym typeface="Times Roman"/>
              </a:defRPr>
            </a:pPr>
            <a:r>
              <a:rPr i="1"/>
              <a:t>Clinical Medicine </a:t>
            </a:r>
            <a:r>
              <a:t>2011, Vol 11, No 6: 576–86 </a:t>
            </a:r>
            <a:endParaRPr>
              <a:solidFill>
                <a:srgbClr val="000000"/>
              </a:solidFill>
            </a:endParaRPr>
          </a:p>
        </p:txBody>
      </p:sp>
      <p:sp>
        <p:nvSpPr>
          <p:cNvPr id="154" name="Iona Heath"/>
          <p:cNvSpPr txBox="1"/>
          <p:nvPr/>
        </p:nvSpPr>
        <p:spPr>
          <a:xfrm>
            <a:off x="8188571" y="2036349"/>
            <a:ext cx="1104088" cy="32451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Iona Heath</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