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88" r:id="rId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3">
          <p15:clr>
            <a:srgbClr val="A4A3A4"/>
          </p15:clr>
        </p15:guide>
        <p15:guide id="2" orient="horz" pos="1633">
          <p15:clr>
            <a:srgbClr val="A4A3A4"/>
          </p15:clr>
        </p15:guide>
        <p15:guide id="3" pos="1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50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3141" autoAdjust="0"/>
  </p:normalViewPr>
  <p:slideViewPr>
    <p:cSldViewPr snapToGrid="0" snapToObjects="1" showGuides="1">
      <p:cViewPr varScale="1">
        <p:scale>
          <a:sx n="48" d="100"/>
          <a:sy n="48" d="100"/>
        </p:scale>
        <p:origin x="1800" y="36"/>
      </p:cViewPr>
      <p:guideLst>
        <p:guide orient="horz" pos="1293"/>
        <p:guide orient="horz" pos="1633"/>
        <p:guide pos="1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60E02-1598-47D7-83B0-433CC9A189E3}" type="datetimeFigureOut">
              <a:rPr lang="sv-SE" smtClean="0"/>
              <a:t>2021-08-17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AF1D4-F4AB-4930-952B-3029C8FC965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1636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AF1D4-F4AB-4930-952B-3029C8FC9656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1020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625" y="119694"/>
            <a:ext cx="8229600" cy="3085435"/>
          </a:xfrm>
        </p:spPr>
        <p:txBody>
          <a:bodyPr anchor="t" anchorCtr="0">
            <a:noAutofit/>
          </a:bodyPr>
          <a:lstStyle>
            <a:lvl1pPr algn="l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pic>
        <p:nvPicPr>
          <p:cNvPr id="3" name="Picture 2" descr="slf_sve_blå rgb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083" y="4305481"/>
            <a:ext cx="1702136" cy="64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754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685" y="400883"/>
            <a:ext cx="7973298" cy="982243"/>
          </a:xfrm>
        </p:spPr>
        <p:txBody>
          <a:bodyPr anchor="t" anchorCtr="0"/>
          <a:lstStyle>
            <a:lvl1pPr algn="l">
              <a:defRPr>
                <a:solidFill>
                  <a:srgbClr val="4A66AC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50863" y="1595604"/>
            <a:ext cx="6902636" cy="2220912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pic>
        <p:nvPicPr>
          <p:cNvPr id="5" name="Picture 4" descr="slf_sve_blå rgb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083" y="4305481"/>
            <a:ext cx="1702136" cy="64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171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9638" y="205979"/>
            <a:ext cx="5237162" cy="857250"/>
          </a:xfrm>
        </p:spPr>
        <p:txBody>
          <a:bodyPr anchor="t" anchorCtr="0"/>
          <a:lstStyle>
            <a:lvl1pPr algn="l"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138488" cy="257175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0" y="2571750"/>
            <a:ext cx="3138488" cy="257175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pic>
        <p:nvPicPr>
          <p:cNvPr id="6" name="Picture 5" descr="slf_sve_blå rgb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083" y="4305481"/>
            <a:ext cx="1702136" cy="64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88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9638" y="205979"/>
            <a:ext cx="5237161" cy="857250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118369" cy="51435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pic>
        <p:nvPicPr>
          <p:cNvPr id="5" name="Picture 4" descr="slf_sve_blå rgb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083" y="4305481"/>
            <a:ext cx="1702136" cy="64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803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05979"/>
            <a:ext cx="8382000" cy="857250"/>
          </a:xfrm>
        </p:spPr>
        <p:txBody>
          <a:bodyPr anchor="t" anchorCtr="0"/>
          <a:lstStyle>
            <a:lvl1pPr algn="l"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0"/>
          </p:nvPr>
        </p:nvSpPr>
        <p:spPr>
          <a:xfrm>
            <a:off x="457200" y="1463675"/>
            <a:ext cx="6178550" cy="2824163"/>
          </a:xfrm>
        </p:spPr>
        <p:txBody>
          <a:bodyPr/>
          <a:lstStyle/>
          <a:p>
            <a:r>
              <a:rPr lang="sv-SE" smtClean="0"/>
              <a:t>Klicka på ikonen för att lägga till ett diagram</a:t>
            </a:r>
            <a:endParaRPr lang="sv-SE"/>
          </a:p>
        </p:txBody>
      </p:sp>
      <p:pic>
        <p:nvPicPr>
          <p:cNvPr id="5" name="Picture 4" descr="slf_sve_blå rgb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083" y="4305481"/>
            <a:ext cx="1702136" cy="64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29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901" y="205979"/>
            <a:ext cx="7935337" cy="857250"/>
          </a:xfrm>
        </p:spPr>
        <p:txBody>
          <a:bodyPr anchor="t" anchorCtr="0"/>
          <a:lstStyle>
            <a:lvl1pPr algn="l"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10901" y="1735557"/>
            <a:ext cx="4017579" cy="3118673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667570" y="1514953"/>
            <a:ext cx="3856037" cy="2154870"/>
          </a:xfrm>
        </p:spPr>
        <p:txBody>
          <a:bodyPr/>
          <a:lstStyle>
            <a:lvl3pPr marL="266700" indent="-266700">
              <a:defRPr/>
            </a:lvl3pPr>
            <a:lvl4pPr marL="538163" indent="-271463">
              <a:defRPr/>
            </a:lvl4pPr>
          </a:lstStyle>
          <a:p>
            <a:pPr lvl="2"/>
            <a:r>
              <a:rPr lang="sv-SE" dirty="0" err="1" smtClean="0"/>
              <a:t>Third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2"/>
            <a:endParaRPr lang="sv-SE" dirty="0" smtClean="0"/>
          </a:p>
        </p:txBody>
      </p:sp>
      <p:pic>
        <p:nvPicPr>
          <p:cNvPr id="8" name="Picture 7" descr="slf_sve_blå rgb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083" y="4305481"/>
            <a:ext cx="1702136" cy="64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77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4A66AC"/>
                </a:solidFill>
              </a:defRPr>
            </a:lvl1pPr>
          </a:lstStyle>
          <a:p>
            <a:fld id="{47CABF78-C7D9-9C4F-AB92-6DCC4E7F1216}" type="datetimeFigureOut">
              <a:rPr lang="en-US" smtClean="0"/>
              <a:pPr/>
              <a:t>8/17/2021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A66AC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4A66AC"/>
                </a:solidFill>
              </a:defRPr>
            </a:lvl1pPr>
          </a:lstStyle>
          <a:p>
            <a:fld id="{CCBC1211-1B07-B742-AC33-9BB6465B3FD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8375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3" r:id="rId3"/>
    <p:sldLayoutId id="2147483654" r:id="rId4"/>
    <p:sldLayoutId id="2147483652" r:id="rId5"/>
    <p:sldLayoutId id="2147483656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4A66AC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rgbClr val="4A66AC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rgbClr val="4A66AC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rgbClr val="4A66AC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1" kern="1200">
          <a:solidFill>
            <a:srgbClr val="4A66AC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1" kern="1200">
          <a:solidFill>
            <a:srgbClr val="4A66AC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97625" y="119695"/>
            <a:ext cx="8229600" cy="686705"/>
          </a:xfrm>
        </p:spPr>
        <p:txBody>
          <a:bodyPr/>
          <a:lstStyle/>
          <a:p>
            <a:r>
              <a:rPr lang="sv-SE" sz="2800" dirty="0"/>
              <a:t>Östergötlands Läkarförenings organisation</a:t>
            </a:r>
          </a:p>
        </p:txBody>
      </p:sp>
      <p:sp>
        <p:nvSpPr>
          <p:cNvPr id="3" name="Flödesschema: Process 2"/>
          <p:cNvSpPr/>
          <p:nvPr/>
        </p:nvSpPr>
        <p:spPr>
          <a:xfrm>
            <a:off x="2944800" y="914400"/>
            <a:ext cx="1101600" cy="496800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000" dirty="0" smtClean="0"/>
              <a:t>Östergötlands Läkarförening</a:t>
            </a:r>
            <a:endParaRPr lang="sv-SE" sz="1000" dirty="0"/>
          </a:p>
        </p:txBody>
      </p:sp>
      <p:cxnSp>
        <p:nvCxnSpPr>
          <p:cNvPr id="5" name="Rak 4"/>
          <p:cNvCxnSpPr>
            <a:stCxn id="3" idx="2"/>
          </p:cNvCxnSpPr>
          <p:nvPr/>
        </p:nvCxnSpPr>
        <p:spPr>
          <a:xfrm>
            <a:off x="3495600" y="1411200"/>
            <a:ext cx="0" cy="25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k 6"/>
          <p:cNvCxnSpPr/>
          <p:nvPr/>
        </p:nvCxnSpPr>
        <p:spPr>
          <a:xfrm>
            <a:off x="2635200" y="1670400"/>
            <a:ext cx="1591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9"/>
          <p:cNvCxnSpPr/>
          <p:nvPr/>
        </p:nvCxnSpPr>
        <p:spPr>
          <a:xfrm>
            <a:off x="2635200" y="1670400"/>
            <a:ext cx="0" cy="115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/>
          <p:cNvCxnSpPr/>
          <p:nvPr/>
        </p:nvCxnSpPr>
        <p:spPr>
          <a:xfrm>
            <a:off x="4226400" y="1670400"/>
            <a:ext cx="0" cy="165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ktangel 12"/>
          <p:cNvSpPr/>
          <p:nvPr/>
        </p:nvSpPr>
        <p:spPr>
          <a:xfrm>
            <a:off x="2109600" y="1785600"/>
            <a:ext cx="900000" cy="475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000" dirty="0" smtClean="0"/>
              <a:t>Kansliet</a:t>
            </a:r>
            <a:endParaRPr lang="sv-SE" sz="1000" dirty="0"/>
          </a:p>
        </p:txBody>
      </p:sp>
      <p:sp>
        <p:nvSpPr>
          <p:cNvPr id="14" name="Rektangel 13"/>
          <p:cNvSpPr/>
          <p:nvPr/>
        </p:nvSpPr>
        <p:spPr>
          <a:xfrm>
            <a:off x="3805200" y="1785600"/>
            <a:ext cx="925200" cy="475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000" dirty="0" smtClean="0"/>
              <a:t>Årsmöte</a:t>
            </a:r>
            <a:endParaRPr lang="sv-SE" sz="1000" dirty="0"/>
          </a:p>
        </p:txBody>
      </p:sp>
      <p:cxnSp>
        <p:nvCxnSpPr>
          <p:cNvPr id="16" name="Rak 15"/>
          <p:cNvCxnSpPr>
            <a:stCxn id="14" idx="2"/>
          </p:cNvCxnSpPr>
          <p:nvPr/>
        </p:nvCxnSpPr>
        <p:spPr>
          <a:xfrm>
            <a:off x="4267800" y="2260800"/>
            <a:ext cx="0" cy="151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/>
        </p:nvCxnSpPr>
        <p:spPr>
          <a:xfrm>
            <a:off x="979200" y="2412000"/>
            <a:ext cx="550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/>
        </p:nvCxnSpPr>
        <p:spPr>
          <a:xfrm>
            <a:off x="979200" y="2412000"/>
            <a:ext cx="0" cy="172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ktangel 22"/>
          <p:cNvSpPr/>
          <p:nvPr/>
        </p:nvSpPr>
        <p:spPr>
          <a:xfrm>
            <a:off x="626400" y="2584800"/>
            <a:ext cx="82080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000" dirty="0" smtClean="0"/>
              <a:t>Revisorer 2 st.</a:t>
            </a:r>
            <a:endParaRPr lang="sv-SE" sz="1000" dirty="0"/>
          </a:p>
        </p:txBody>
      </p:sp>
      <p:cxnSp>
        <p:nvCxnSpPr>
          <p:cNvPr id="25" name="Rak 24"/>
          <p:cNvCxnSpPr/>
          <p:nvPr/>
        </p:nvCxnSpPr>
        <p:spPr>
          <a:xfrm>
            <a:off x="2635200" y="2412000"/>
            <a:ext cx="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ktangel 25"/>
          <p:cNvSpPr/>
          <p:nvPr/>
        </p:nvSpPr>
        <p:spPr>
          <a:xfrm>
            <a:off x="2109600" y="2584800"/>
            <a:ext cx="126000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000" dirty="0" smtClean="0"/>
              <a:t>Styrelseledamöter</a:t>
            </a:r>
          </a:p>
          <a:p>
            <a:pPr algn="ctr"/>
            <a:r>
              <a:rPr lang="sv-SE" sz="1000" dirty="0" smtClean="0"/>
              <a:t>13 st. </a:t>
            </a:r>
            <a:endParaRPr lang="sv-SE" sz="1000" dirty="0"/>
          </a:p>
        </p:txBody>
      </p:sp>
      <p:cxnSp>
        <p:nvCxnSpPr>
          <p:cNvPr id="28" name="Rak 27"/>
          <p:cNvCxnSpPr/>
          <p:nvPr/>
        </p:nvCxnSpPr>
        <p:spPr>
          <a:xfrm>
            <a:off x="4593600" y="2412000"/>
            <a:ext cx="0" cy="172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ktangel 29"/>
          <p:cNvSpPr/>
          <p:nvPr/>
        </p:nvSpPr>
        <p:spPr>
          <a:xfrm>
            <a:off x="4118400" y="2538000"/>
            <a:ext cx="125280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000" dirty="0" smtClean="0"/>
              <a:t>Valberedningen </a:t>
            </a:r>
          </a:p>
          <a:p>
            <a:pPr algn="ctr"/>
            <a:r>
              <a:rPr lang="sv-SE" sz="1000" dirty="0" smtClean="0"/>
              <a:t>4 st. </a:t>
            </a:r>
            <a:endParaRPr lang="sv-SE" sz="1000" dirty="0"/>
          </a:p>
        </p:txBody>
      </p:sp>
      <p:cxnSp>
        <p:nvCxnSpPr>
          <p:cNvPr id="32" name="Rak 31"/>
          <p:cNvCxnSpPr/>
          <p:nvPr/>
        </p:nvCxnSpPr>
        <p:spPr>
          <a:xfrm>
            <a:off x="6487200" y="2412000"/>
            <a:ext cx="0" cy="172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ktangel 32"/>
          <p:cNvSpPr/>
          <p:nvPr/>
        </p:nvSpPr>
        <p:spPr>
          <a:xfrm>
            <a:off x="6012000" y="2584800"/>
            <a:ext cx="1756800" cy="349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000" dirty="0" smtClean="0"/>
              <a:t>Kollegiala Rådgivare</a:t>
            </a:r>
          </a:p>
          <a:p>
            <a:pPr algn="ctr"/>
            <a:r>
              <a:rPr lang="sv-SE" sz="1000" dirty="0" smtClean="0"/>
              <a:t>3 st.</a:t>
            </a:r>
            <a:endParaRPr lang="sv-SE" sz="1000" dirty="0"/>
          </a:p>
        </p:txBody>
      </p:sp>
      <p:cxnSp>
        <p:nvCxnSpPr>
          <p:cNvPr id="35" name="Rak 34"/>
          <p:cNvCxnSpPr>
            <a:stCxn id="26" idx="2"/>
          </p:cNvCxnSpPr>
          <p:nvPr/>
        </p:nvCxnSpPr>
        <p:spPr>
          <a:xfrm>
            <a:off x="2739600" y="2980800"/>
            <a:ext cx="0" cy="172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k 36"/>
          <p:cNvCxnSpPr/>
          <p:nvPr/>
        </p:nvCxnSpPr>
        <p:spPr>
          <a:xfrm flipV="1">
            <a:off x="626400" y="3153600"/>
            <a:ext cx="6206400" cy="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k 38"/>
          <p:cNvCxnSpPr/>
          <p:nvPr/>
        </p:nvCxnSpPr>
        <p:spPr>
          <a:xfrm>
            <a:off x="626400" y="3168000"/>
            <a:ext cx="0" cy="115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ktangel 39"/>
          <p:cNvSpPr/>
          <p:nvPr/>
        </p:nvSpPr>
        <p:spPr>
          <a:xfrm>
            <a:off x="352800" y="3283200"/>
            <a:ext cx="1418400" cy="118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000" dirty="0" smtClean="0"/>
              <a:t>Huvudskyddsombud</a:t>
            </a:r>
          </a:p>
          <a:p>
            <a:pPr algn="ctr"/>
            <a:r>
              <a:rPr lang="sv-SE" sz="1000" dirty="0"/>
              <a:t>1</a:t>
            </a:r>
            <a:r>
              <a:rPr lang="sv-SE" sz="1000" dirty="0" smtClean="0"/>
              <a:t> st.</a:t>
            </a:r>
          </a:p>
          <a:p>
            <a:pPr algn="ctr"/>
            <a:r>
              <a:rPr lang="sv-SE" sz="1000" dirty="0" smtClean="0"/>
              <a:t>Skyddsombud</a:t>
            </a:r>
          </a:p>
          <a:p>
            <a:pPr algn="ctr"/>
            <a:r>
              <a:rPr lang="sv-SE" sz="1000" dirty="0" smtClean="0"/>
              <a:t>10 st. </a:t>
            </a:r>
            <a:endParaRPr lang="sv-SE" sz="1000" dirty="0"/>
          </a:p>
        </p:txBody>
      </p:sp>
      <p:cxnSp>
        <p:nvCxnSpPr>
          <p:cNvPr id="42" name="Rak 41"/>
          <p:cNvCxnSpPr/>
          <p:nvPr/>
        </p:nvCxnSpPr>
        <p:spPr>
          <a:xfrm>
            <a:off x="3060000" y="3168000"/>
            <a:ext cx="0" cy="115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ktangel 43"/>
          <p:cNvSpPr/>
          <p:nvPr/>
        </p:nvSpPr>
        <p:spPr>
          <a:xfrm>
            <a:off x="2412000" y="3283200"/>
            <a:ext cx="1634400" cy="118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000" dirty="0" smtClean="0"/>
              <a:t>Centrumombud</a:t>
            </a:r>
          </a:p>
          <a:p>
            <a:pPr algn="ctr"/>
            <a:r>
              <a:rPr lang="sv-SE" sz="1000" dirty="0" smtClean="0"/>
              <a:t>Klinik/Vårdcentralsombud</a:t>
            </a:r>
          </a:p>
          <a:p>
            <a:pPr algn="ctr"/>
            <a:r>
              <a:rPr lang="sv-SE" sz="1000" dirty="0" smtClean="0"/>
              <a:t>(ca 200 poster inkl. suppleantposter varav drygt 140 är besatta)</a:t>
            </a:r>
            <a:endParaRPr lang="sv-SE" sz="1000" dirty="0"/>
          </a:p>
        </p:txBody>
      </p:sp>
      <p:cxnSp>
        <p:nvCxnSpPr>
          <p:cNvPr id="46" name="Rak 45"/>
          <p:cNvCxnSpPr/>
          <p:nvPr/>
        </p:nvCxnSpPr>
        <p:spPr>
          <a:xfrm>
            <a:off x="5004000" y="3168000"/>
            <a:ext cx="0" cy="115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ktangel 47"/>
          <p:cNvSpPr/>
          <p:nvPr/>
        </p:nvSpPr>
        <p:spPr>
          <a:xfrm>
            <a:off x="4593600" y="3279600"/>
            <a:ext cx="1123200" cy="118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000" dirty="0" smtClean="0"/>
              <a:t>Fullmäktige</a:t>
            </a:r>
          </a:p>
          <a:p>
            <a:pPr algn="ctr"/>
            <a:r>
              <a:rPr lang="sv-SE" sz="1000" dirty="0" smtClean="0"/>
              <a:t>3 st</a:t>
            </a:r>
            <a:r>
              <a:rPr lang="sv-SE" sz="1000" dirty="0"/>
              <a:t>.</a:t>
            </a:r>
          </a:p>
        </p:txBody>
      </p:sp>
      <p:cxnSp>
        <p:nvCxnSpPr>
          <p:cNvPr id="50" name="Rak 49"/>
          <p:cNvCxnSpPr/>
          <p:nvPr/>
        </p:nvCxnSpPr>
        <p:spPr>
          <a:xfrm>
            <a:off x="6832800" y="3168000"/>
            <a:ext cx="0" cy="115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ktangel 51"/>
          <p:cNvSpPr/>
          <p:nvPr/>
        </p:nvSpPr>
        <p:spPr>
          <a:xfrm>
            <a:off x="6408000" y="3272400"/>
            <a:ext cx="1310400" cy="950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000" dirty="0" smtClean="0"/>
              <a:t>Läkarråd</a:t>
            </a:r>
          </a:p>
          <a:p>
            <a:pPr algn="ctr"/>
            <a:r>
              <a:rPr lang="sv-SE" sz="1000" dirty="0" smtClean="0"/>
              <a:t>3 st. </a:t>
            </a:r>
            <a:endParaRPr lang="sv-SE" sz="1000" dirty="0"/>
          </a:p>
        </p:txBody>
      </p:sp>
    </p:spTree>
    <p:extLst>
      <p:ext uri="{BB962C8B-B14F-4D97-AF65-F5344CB8AC3E}">
        <p14:creationId xmlns:p14="http://schemas.microsoft.com/office/powerpoint/2010/main" val="108545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F_Mall2018">
  <a:themeElements>
    <a:clrScheme name="SLF5">
      <a:dk1>
        <a:srgbClr val="3A509C"/>
      </a:dk1>
      <a:lt1>
        <a:sysClr val="window" lastClr="FFFFFF"/>
      </a:lt1>
      <a:dk2>
        <a:srgbClr val="FFFFFF"/>
      </a:dk2>
      <a:lt2>
        <a:srgbClr val="FFFFFF"/>
      </a:lt2>
      <a:accent1>
        <a:srgbClr val="5E7CCC"/>
      </a:accent1>
      <a:accent2>
        <a:srgbClr val="7FA3E1"/>
      </a:accent2>
      <a:accent3>
        <a:srgbClr val="D8EEF3"/>
      </a:accent3>
      <a:accent4>
        <a:srgbClr val="24448F"/>
      </a:accent4>
      <a:accent5>
        <a:srgbClr val="4AAD86"/>
      </a:accent5>
      <a:accent6>
        <a:srgbClr val="9D90A0"/>
      </a:accent6>
      <a:hlink>
        <a:srgbClr val="465FA9"/>
      </a:hlink>
      <a:folHlink>
        <a:srgbClr val="47A6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SLF_Mall2018</Template>
  <TotalTime>669</TotalTime>
  <Words>56</Words>
  <Application>Microsoft Office PowerPoint</Application>
  <PresentationFormat>Bildspel på skärmen (16:9)</PresentationFormat>
  <Paragraphs>23</Paragraphs>
  <Slides>1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4" baseType="lpstr">
      <vt:lpstr>Arial</vt:lpstr>
      <vt:lpstr>Calibri</vt:lpstr>
      <vt:lpstr>SLF_Mall2018</vt:lpstr>
      <vt:lpstr>Östergötlands Läkarförenings organisation</vt:lpstr>
    </vt:vector>
  </TitlesOfParts>
  <Company>Region Östergötland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 alla läkare under hela karriären</dc:title>
  <dc:creator>Akremi Bassam</dc:creator>
  <cp:lastModifiedBy>Akremi Bessem</cp:lastModifiedBy>
  <cp:revision>80</cp:revision>
  <dcterms:created xsi:type="dcterms:W3CDTF">2018-03-12T10:53:52Z</dcterms:created>
  <dcterms:modified xsi:type="dcterms:W3CDTF">2021-08-17T11:13:52Z</dcterms:modified>
</cp:coreProperties>
</file>