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4D728-8F5F-4FD5-BDAF-59BBEE3E3A04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DF5C6-ED79-4DAD-B6DA-3BFE348357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6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Slutgiltig formulering av uppdraget</a:t>
            </a:r>
            <a:r>
              <a:rPr lang="sv-SE" b="1" baseline="0" dirty="0"/>
              <a:t> </a:t>
            </a:r>
            <a:endParaRPr lang="sv-SE" b="1" dirty="0"/>
          </a:p>
          <a:p>
            <a:r>
              <a:rPr lang="sv-SE" b="1" dirty="0"/>
              <a:t>Gäller alla BUP-kliniker i hela landet</a:t>
            </a:r>
            <a:r>
              <a:rPr lang="sv-SE" b="1" baseline="0" dirty="0"/>
              <a:t> </a:t>
            </a:r>
            <a:endParaRPr lang="sv-SE" b="1" dirty="0"/>
          </a:p>
          <a:p>
            <a:endParaRPr lang="sv-SE" b="1" dirty="0"/>
          </a:p>
          <a:p>
            <a:r>
              <a:rPr lang="sv-SE" b="1" dirty="0"/>
              <a:t>Antaget på Bergendahl av samtliga regioner och landsting 2018 02 08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242A7B-25B4-473A-8641-DEA28A34AE0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36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5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568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23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84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46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13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27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07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13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28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04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565E6-D9A1-477E-A043-74F2F71501A2}" type="datetimeFigureOut">
              <a:rPr lang="sv-SE" smtClean="0"/>
              <a:t>2023-02-09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4127C-40EA-413B-BAA5-38D2F1AB3E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52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232" y="72161"/>
            <a:ext cx="5587199" cy="3492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99" y="3564160"/>
            <a:ext cx="5356801" cy="3050385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390247" y="2266115"/>
            <a:ext cx="8087472" cy="357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Barn- och ungdomspsykiatrins uppdrag är att erbjuda insatser på specialistnivå.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ü"/>
              <a:tabLst>
                <a:tab pos="457200" algn="l"/>
              </a:tabLst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Insatser ges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 barn och unga upp till 18 år med medelsvåra till svåra        psykiat­riska tillstånd och där funktionsnivån i vardagen är påverkad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ü"/>
              <a:tabLst>
                <a:tab pos="457200" algn="l"/>
              </a:tabLst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Insatserna utgår från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vetenskap och beprövad erfarenhet och bygger på        barn­psykia­trisk diagnostik. Insatserna består av bedömning, utredning         och/eller behandling av såväl akuta som icke akuta tillstånd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ü"/>
              <a:tabLst>
                <a:tab pos="457200" algn="l"/>
              </a:tabLst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Verksamheten samverkar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vårdgrannar gällande                               barnpsykia­triska fråge­ställningar.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457200" algn="l"/>
              </a:tabLst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856111" y="5705476"/>
            <a:ext cx="10821539" cy="918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 02 08  Bergendahl, antaget av samtliga regioner</a:t>
            </a:r>
            <a:b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 </a:t>
            </a:r>
            <a:r>
              <a:rPr lang="sv-SE" sz="1600" b="1">
                <a:solidFill>
                  <a:prstClr val="black"/>
                </a:solidFill>
                <a:latin typeface="Arial"/>
              </a:rPr>
              <a:t>09 08 </a:t>
            </a:r>
            <a:r>
              <a:rPr kumimoji="0" lang="sv-S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VC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inom BUP med stöd av Uppdrag psykisk hälsa, SKR. </a:t>
            </a:r>
            <a:b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lang="sv-SE" sz="1600" b="1" dirty="0">
                <a:solidFill>
                  <a:prstClr val="black"/>
                </a:solidFill>
                <a:latin typeface="Arial"/>
              </a:rPr>
              <a:t>Se dokument ”Nationellt uppdrag för svensk Barn- och ungdomspsykiatri”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856112" y="734443"/>
            <a:ext cx="8087472" cy="134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800" b="1" i="0" u="none" strike="noStrike" kern="120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Uppdrag för svensk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8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barn- och ungdomspsykiatri</a:t>
            </a:r>
            <a:endParaRPr kumimoji="0" lang="sv-SE" sz="3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278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Macintosh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Times New Roman</vt:lpstr>
      <vt:lpstr>Wingdings</vt:lpstr>
      <vt:lpstr>1_Office-tema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Jonsson Anna M</dc:creator>
  <cp:lastModifiedBy>susanne buchmayer</cp:lastModifiedBy>
  <cp:revision>5</cp:revision>
  <dcterms:created xsi:type="dcterms:W3CDTF">2021-03-16T11:03:22Z</dcterms:created>
  <dcterms:modified xsi:type="dcterms:W3CDTF">2023-02-09T07:51:57Z</dcterms:modified>
</cp:coreProperties>
</file>