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3"/>
  </p:notesMasterIdLst>
  <p:handoutMasterIdLst>
    <p:handoutMasterId r:id="rId14"/>
  </p:handoutMasterIdLst>
  <p:sldIdLst>
    <p:sldId id="256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Region Gotland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5" y="1038225"/>
            <a:ext cx="1914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Visby: 2 svarande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504604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504612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2    Hoppade över: 0</a:t>
            </a:r>
          </a:p>
        </p:txBody>
      </p:sp>
      <p:pic>
        <p:nvPicPr>
          <p:cNvPr id="4" name="Picture 3" descr="chart550465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290</TotalTime>
  <Words>161</Words>
  <Application>Microsoft Office PowerPoint</Application>
  <PresentationFormat>Bildspel på skärmen (16:9)</PresentationFormat>
  <Paragraphs>18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Region Gotland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46</cp:revision>
  <dcterms:created xsi:type="dcterms:W3CDTF">2014-01-30T23:18:11Z</dcterms:created>
  <dcterms:modified xsi:type="dcterms:W3CDTF">2020-11-27T13:31:48Z</dcterms:modified>
</cp:coreProperties>
</file>