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14"/>
  </p:notesMasterIdLst>
  <p:handoutMasterIdLst>
    <p:handoutMasterId r:id="rId15"/>
  </p:handoutMasterIdLst>
  <p:sldIdLst>
    <p:sldId id="256" r:id="rId4"/>
    <p:sldId id="26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 snapToGrid="0" snapToObjects="1">
      <p:cViewPr varScale="1">
        <p:scale>
          <a:sx n="90" d="100"/>
          <a:sy n="90" d="100"/>
        </p:scale>
        <p:origin x="816" y="72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November 27,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1"/>
          <p:cNvSpPr txBox="1">
            <a:spLocks/>
          </p:cNvSpPr>
          <p:nvPr userDrawn="1"/>
        </p:nvSpPr>
        <p:spPr>
          <a:xfrm>
            <a:off x="-56474" y="4886487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41684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Enkätundersökning ST-utbildning i ortopedi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den 10 november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Har du </a:t>
            </a:r>
            <a:r>
              <a:rPr dirty="0" err="1"/>
              <a:t>regelbundet</a:t>
            </a:r>
            <a:r>
              <a:rPr dirty="0"/>
              <a:t> </a:t>
            </a:r>
            <a:r>
              <a:rPr dirty="0" err="1"/>
              <a:t>schemalagd</a:t>
            </a:r>
            <a:r>
              <a:rPr dirty="0"/>
              <a:t> </a:t>
            </a:r>
            <a:r>
              <a:rPr dirty="0" err="1"/>
              <a:t>handledningstid</a:t>
            </a:r>
            <a:r>
              <a:rPr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3    Hoppade över: 0</a:t>
            </a:r>
          </a:p>
        </p:txBody>
      </p:sp>
      <p:pic>
        <p:nvPicPr>
          <p:cNvPr id="4" name="Picture 3" descr="chart55046197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246664"/>
            <a:ext cx="7543800" cy="3175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Resultat för Region Västmanland</a:t>
            </a:r>
            <a:endParaRPr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5E9C61D1-AECF-4EB7-832A-1C76E2D9112B}"/>
              </a:ext>
            </a:extLst>
          </p:cNvPr>
          <p:cNvSpPr txBox="1"/>
          <p:nvPr/>
        </p:nvSpPr>
        <p:spPr>
          <a:xfrm>
            <a:off x="333375" y="1038225"/>
            <a:ext cx="377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>
                <a:solidFill>
                  <a:srgbClr val="333333"/>
                </a:solidFill>
                <a:latin typeface="Calibri"/>
              </a:rPr>
              <a:t>V</a:t>
            </a:r>
            <a:r>
              <a:rPr kumimoji="0" 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ästerås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och Köping: </a:t>
            </a:r>
            <a:r>
              <a:rPr lang="sv-SE" dirty="0">
                <a:solidFill>
                  <a:srgbClr val="333333"/>
                </a:solidFill>
                <a:latin typeface="Calibri"/>
              </a:rPr>
              <a:t>3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svarande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Hur</a:t>
            </a:r>
            <a:r>
              <a:rPr dirty="0"/>
              <a:t> </a:t>
            </a:r>
            <a:r>
              <a:rPr dirty="0" err="1"/>
              <a:t>många</a:t>
            </a:r>
            <a:r>
              <a:rPr dirty="0"/>
              <a:t> </a:t>
            </a:r>
            <a:r>
              <a:rPr dirty="0" err="1"/>
              <a:t>år</a:t>
            </a:r>
            <a:r>
              <a:rPr dirty="0"/>
              <a:t> har du </a:t>
            </a:r>
            <a:r>
              <a:rPr dirty="0" err="1"/>
              <a:t>gjort</a:t>
            </a:r>
            <a:r>
              <a:rPr dirty="0"/>
              <a:t> </a:t>
            </a:r>
            <a:r>
              <a:rPr dirty="0" err="1"/>
              <a:t>på</a:t>
            </a:r>
            <a:r>
              <a:rPr dirty="0"/>
              <a:t> din 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3    Hoppade över: 0</a:t>
            </a:r>
          </a:p>
        </p:txBody>
      </p:sp>
      <p:pic>
        <p:nvPicPr>
          <p:cNvPr id="4" name="Picture 3" descr="chart54565710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641" y="1049658"/>
            <a:ext cx="5170716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I </a:t>
            </a:r>
            <a:r>
              <a:rPr dirty="0" err="1"/>
              <a:t>förhållande</a:t>
            </a:r>
            <a:r>
              <a:rPr dirty="0"/>
              <a:t> till var du </a:t>
            </a:r>
            <a:r>
              <a:rPr dirty="0" err="1"/>
              <a:t>befinner</a:t>
            </a:r>
            <a:r>
              <a:rPr dirty="0"/>
              <a:t> dig </a:t>
            </a:r>
            <a:r>
              <a:rPr dirty="0" err="1"/>
              <a:t>i</a:t>
            </a:r>
            <a:r>
              <a:rPr dirty="0"/>
              <a:t> din ST, </a:t>
            </a:r>
            <a:r>
              <a:rPr dirty="0" err="1"/>
              <a:t>anser</a:t>
            </a:r>
            <a:r>
              <a:rPr dirty="0"/>
              <a:t> du dig ha de </a:t>
            </a:r>
            <a:r>
              <a:rPr dirty="0" err="1"/>
              <a:t>kirurgiska</a:t>
            </a:r>
            <a:r>
              <a:rPr dirty="0"/>
              <a:t> </a:t>
            </a:r>
            <a:r>
              <a:rPr dirty="0" err="1"/>
              <a:t>färdigheter</a:t>
            </a:r>
            <a:r>
              <a:rPr dirty="0"/>
              <a:t> </a:t>
            </a:r>
            <a:r>
              <a:rPr dirty="0" err="1"/>
              <a:t>som</a:t>
            </a:r>
            <a:r>
              <a:rPr dirty="0"/>
              <a:t> du </a:t>
            </a:r>
            <a:r>
              <a:rPr dirty="0" err="1"/>
              <a:t>borde</a:t>
            </a:r>
            <a:r>
              <a:rPr dirty="0"/>
              <a:t> ha?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3    Hoppade över: 0</a:t>
            </a:r>
          </a:p>
        </p:txBody>
      </p:sp>
      <p:pic>
        <p:nvPicPr>
          <p:cNvPr id="4" name="Picture 3" descr="chart54565710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Används</a:t>
            </a:r>
            <a:r>
              <a:rPr dirty="0"/>
              <a:t> </a:t>
            </a:r>
            <a:r>
              <a:rPr dirty="0" err="1"/>
              <a:t>strukturerad</a:t>
            </a:r>
            <a:r>
              <a:rPr dirty="0"/>
              <a:t> </a:t>
            </a:r>
            <a:r>
              <a:rPr dirty="0" err="1"/>
              <a:t>metod</a:t>
            </a:r>
            <a:r>
              <a:rPr dirty="0"/>
              <a:t> </a:t>
            </a:r>
            <a:r>
              <a:rPr dirty="0" err="1"/>
              <a:t>för</a:t>
            </a:r>
            <a:r>
              <a:rPr dirty="0"/>
              <a:t> </a:t>
            </a:r>
            <a:r>
              <a:rPr dirty="0" err="1"/>
              <a:t>handledning</a:t>
            </a:r>
            <a:r>
              <a:rPr dirty="0"/>
              <a:t> under </a:t>
            </a:r>
            <a:r>
              <a:rPr dirty="0" err="1"/>
              <a:t>kirurgiska</a:t>
            </a:r>
            <a:r>
              <a:rPr dirty="0"/>
              <a:t> </a:t>
            </a:r>
            <a:r>
              <a:rPr dirty="0" err="1"/>
              <a:t>ingrepp</a:t>
            </a:r>
            <a:r>
              <a:rPr dirty="0"/>
              <a:t> </a:t>
            </a:r>
            <a:r>
              <a:rPr dirty="0" err="1"/>
              <a:t>på</a:t>
            </a:r>
            <a:r>
              <a:rPr dirty="0"/>
              <a:t> din </a:t>
            </a:r>
            <a:r>
              <a:rPr dirty="0" err="1"/>
              <a:t>klinik</a:t>
            </a:r>
            <a:r>
              <a:rPr dirty="0"/>
              <a:t>, till </a:t>
            </a:r>
            <a:r>
              <a:rPr dirty="0" err="1"/>
              <a:t>exempel</a:t>
            </a:r>
            <a:r>
              <a:rPr dirty="0"/>
              <a:t> "Ge </a:t>
            </a:r>
            <a:r>
              <a:rPr dirty="0" err="1"/>
              <a:t>kniven</a:t>
            </a:r>
            <a:r>
              <a:rPr dirty="0"/>
              <a:t> </a:t>
            </a:r>
            <a:r>
              <a:rPr dirty="0" err="1"/>
              <a:t>vidare</a:t>
            </a:r>
            <a:r>
              <a:rPr dirty="0"/>
              <a:t>"?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3    Hoppade över: 0</a:t>
            </a:r>
          </a:p>
        </p:txBody>
      </p:sp>
      <p:pic>
        <p:nvPicPr>
          <p:cNvPr id="4" name="Picture 3" descr="chart54565710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Ges</a:t>
            </a:r>
            <a:r>
              <a:rPr dirty="0"/>
              <a:t> du </a:t>
            </a:r>
            <a:r>
              <a:rPr dirty="0" err="1"/>
              <a:t>möjlighet</a:t>
            </a:r>
            <a:r>
              <a:rPr dirty="0"/>
              <a:t> </a:t>
            </a:r>
            <a:r>
              <a:rPr dirty="0" err="1"/>
              <a:t>att</a:t>
            </a:r>
            <a:r>
              <a:rPr dirty="0"/>
              <a:t> </a:t>
            </a:r>
            <a:r>
              <a:rPr dirty="0" err="1"/>
              <a:t>vara</a:t>
            </a:r>
            <a:r>
              <a:rPr dirty="0"/>
              <a:t> </a:t>
            </a:r>
            <a:r>
              <a:rPr dirty="0" err="1"/>
              <a:t>huvudoperatör</a:t>
            </a:r>
            <a:r>
              <a:rPr dirty="0"/>
              <a:t> under </a:t>
            </a:r>
            <a:r>
              <a:rPr dirty="0" err="1"/>
              <a:t>handledning</a:t>
            </a:r>
            <a:r>
              <a:rPr dirty="0"/>
              <a:t> av senior </a:t>
            </a:r>
            <a:r>
              <a:rPr dirty="0" err="1"/>
              <a:t>kollega</a:t>
            </a:r>
            <a:r>
              <a:rPr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3    Hoppade över: 0</a:t>
            </a:r>
          </a:p>
        </p:txBody>
      </p:sp>
      <p:pic>
        <p:nvPicPr>
          <p:cNvPr id="4" name="Picture 3" descr="chart54565711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Får</a:t>
            </a:r>
            <a:r>
              <a:rPr dirty="0"/>
              <a:t> du </a:t>
            </a:r>
            <a:r>
              <a:rPr dirty="0" err="1"/>
              <a:t>vara</a:t>
            </a:r>
            <a:r>
              <a:rPr dirty="0"/>
              <a:t> med </a:t>
            </a:r>
            <a:r>
              <a:rPr dirty="0" err="1"/>
              <a:t>seniora</a:t>
            </a:r>
            <a:r>
              <a:rPr dirty="0"/>
              <a:t> </a:t>
            </a:r>
            <a:r>
              <a:rPr dirty="0" err="1"/>
              <a:t>kollegor</a:t>
            </a:r>
            <a:r>
              <a:rPr dirty="0"/>
              <a:t> </a:t>
            </a:r>
            <a:r>
              <a:rPr dirty="0" err="1"/>
              <a:t>och</a:t>
            </a:r>
            <a:r>
              <a:rPr dirty="0"/>
              <a:t> </a:t>
            </a:r>
            <a:r>
              <a:rPr dirty="0" err="1"/>
              <a:t>planera</a:t>
            </a:r>
            <a:r>
              <a:rPr dirty="0"/>
              <a:t> </a:t>
            </a:r>
            <a:r>
              <a:rPr dirty="0" err="1"/>
              <a:t>kirurgiska</a:t>
            </a:r>
            <a:r>
              <a:rPr dirty="0"/>
              <a:t> </a:t>
            </a:r>
            <a:r>
              <a:rPr dirty="0" err="1"/>
              <a:t>ingrepp</a:t>
            </a:r>
            <a:r>
              <a:rPr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3    Hoppade över: 0</a:t>
            </a:r>
          </a:p>
        </p:txBody>
      </p:sp>
      <p:pic>
        <p:nvPicPr>
          <p:cNvPr id="4" name="Picture 3" descr="chart54565711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Får</a:t>
            </a:r>
            <a:r>
              <a:rPr dirty="0"/>
              <a:t> du feedback </a:t>
            </a:r>
            <a:r>
              <a:rPr dirty="0" err="1"/>
              <a:t>efter</a:t>
            </a:r>
            <a:r>
              <a:rPr dirty="0"/>
              <a:t> </a:t>
            </a:r>
            <a:r>
              <a:rPr dirty="0" err="1"/>
              <a:t>operationer</a:t>
            </a:r>
            <a:r>
              <a:rPr dirty="0"/>
              <a:t> </a:t>
            </a:r>
            <a:r>
              <a:rPr dirty="0" err="1"/>
              <a:t>kring</a:t>
            </a:r>
            <a:r>
              <a:rPr dirty="0"/>
              <a:t> </a:t>
            </a:r>
            <a:r>
              <a:rPr dirty="0" err="1"/>
              <a:t>vad</a:t>
            </a:r>
            <a:r>
              <a:rPr dirty="0"/>
              <a:t> du </a:t>
            </a:r>
            <a:r>
              <a:rPr dirty="0" err="1"/>
              <a:t>gör</a:t>
            </a:r>
            <a:r>
              <a:rPr dirty="0"/>
              <a:t> bra </a:t>
            </a:r>
            <a:r>
              <a:rPr dirty="0" err="1"/>
              <a:t>och</a:t>
            </a:r>
            <a:r>
              <a:rPr dirty="0"/>
              <a:t> </a:t>
            </a:r>
            <a:r>
              <a:rPr dirty="0" err="1"/>
              <a:t>vad</a:t>
            </a:r>
            <a:r>
              <a:rPr dirty="0"/>
              <a:t> du </a:t>
            </a:r>
            <a:r>
              <a:rPr dirty="0" err="1"/>
              <a:t>kan</a:t>
            </a:r>
            <a:r>
              <a:rPr dirty="0"/>
              <a:t> </a:t>
            </a:r>
            <a:r>
              <a:rPr dirty="0" err="1"/>
              <a:t>förbättra</a:t>
            </a:r>
            <a:r>
              <a:rPr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3    Hoppade över: 0</a:t>
            </a:r>
          </a:p>
        </p:txBody>
      </p:sp>
      <p:pic>
        <p:nvPicPr>
          <p:cNvPr id="4" name="Picture 3" descr="chart54565711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Har du </a:t>
            </a:r>
            <a:r>
              <a:rPr dirty="0" err="1"/>
              <a:t>regelbundet</a:t>
            </a:r>
            <a:r>
              <a:rPr dirty="0"/>
              <a:t> </a:t>
            </a:r>
            <a:r>
              <a:rPr dirty="0" err="1"/>
              <a:t>schemalagd</a:t>
            </a:r>
            <a:r>
              <a:rPr dirty="0"/>
              <a:t> </a:t>
            </a:r>
            <a:r>
              <a:rPr dirty="0" err="1"/>
              <a:t>tid</a:t>
            </a:r>
            <a:r>
              <a:rPr dirty="0"/>
              <a:t> </a:t>
            </a:r>
            <a:r>
              <a:rPr dirty="0" err="1"/>
              <a:t>för</a:t>
            </a:r>
            <a:r>
              <a:rPr dirty="0"/>
              <a:t> </a:t>
            </a:r>
            <a:r>
              <a:rPr dirty="0" err="1"/>
              <a:t>teoretiska</a:t>
            </a:r>
            <a:r>
              <a:rPr dirty="0"/>
              <a:t> studier?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3    Hoppade över: 0</a:t>
            </a:r>
          </a:p>
        </p:txBody>
      </p:sp>
      <p:pic>
        <p:nvPicPr>
          <p:cNvPr id="4" name="Picture 3" descr="chart55046197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246664"/>
            <a:ext cx="7543800" cy="3175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290</TotalTime>
  <Words>180</Words>
  <Application>Microsoft Office PowerPoint</Application>
  <PresentationFormat>Bildspel på skärmen (16:9)</PresentationFormat>
  <Paragraphs>20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Arial</vt:lpstr>
      <vt:lpstr>Calibri</vt:lpstr>
      <vt:lpstr>Helvetica Neue</vt:lpstr>
      <vt:lpstr>SM-template-20140529</vt:lpstr>
      <vt:lpstr>Data slides</vt:lpstr>
      <vt:lpstr>Response Summary</vt:lpstr>
      <vt:lpstr>PowerPoint-presentation</vt:lpstr>
      <vt:lpstr>Resultat för Region Västmanland</vt:lpstr>
      <vt:lpstr>Hur många år har du gjort på din ST?</vt:lpstr>
      <vt:lpstr>I förhållande till var du befinner dig i din ST, anser du dig ha de kirurgiska färdigheter som du borde ha?</vt:lpstr>
      <vt:lpstr>Används strukturerad metod för handledning under kirurgiska ingrepp på din klinik, till exempel "Ge kniven vidare"?</vt:lpstr>
      <vt:lpstr>Ges du möjlighet att vara huvudoperatör under handledning av senior kollega?</vt:lpstr>
      <vt:lpstr>Får du vara med seniora kollegor och planera kirurgiska ingrepp?</vt:lpstr>
      <vt:lpstr>Får du feedback efter operationer kring vad du gör bra och vad du kan förbättra?</vt:lpstr>
      <vt:lpstr>Har du regelbundet schemalagd tid för teoretiska studier?</vt:lpstr>
      <vt:lpstr>Har du regelbundet schemalagd handledningstid?</vt:lpstr>
    </vt:vector>
  </TitlesOfParts>
  <Company>SurveyMonkey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Lovisa André</cp:lastModifiedBy>
  <cp:revision>45</cp:revision>
  <dcterms:created xsi:type="dcterms:W3CDTF">2014-01-30T23:18:11Z</dcterms:created>
  <dcterms:modified xsi:type="dcterms:W3CDTF">2020-11-27T14:56:47Z</dcterms:modified>
</cp:coreProperties>
</file>