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16"/>
  </p:notesMasterIdLst>
  <p:handoutMasterIdLst>
    <p:handoutMasterId r:id="rId17"/>
  </p:handoutMasterIdLst>
  <p:sldIdLst>
    <p:sldId id="256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 varScale="1">
        <p:scale>
          <a:sx n="90" d="100"/>
          <a:sy n="90" d="100"/>
        </p:scale>
        <p:origin x="816" y="78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Add the title of your presentation here</a:t>
            </a:r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8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/>
              <a:t>Total Responses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November 27, 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Enkätundersökning ST-utbildning i ortopedi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den 10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feedback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operationer</a:t>
            </a:r>
            <a:r>
              <a:rPr dirty="0"/>
              <a:t> </a:t>
            </a:r>
            <a:r>
              <a:rPr dirty="0" err="1"/>
              <a:t>kring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gör</a:t>
            </a:r>
            <a:r>
              <a:rPr dirty="0"/>
              <a:t> bra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du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förbättra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5046124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Har 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tid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teoretiska</a:t>
            </a:r>
            <a:r>
              <a:rPr dirty="0"/>
              <a:t> studier?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5046197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Har </a:t>
            </a:r>
            <a:r>
              <a:rPr dirty="0"/>
              <a:t>du </a:t>
            </a:r>
            <a:r>
              <a:rPr dirty="0" err="1"/>
              <a:t>regelbundet</a:t>
            </a:r>
            <a:r>
              <a:rPr dirty="0"/>
              <a:t> </a:t>
            </a:r>
            <a:r>
              <a:rPr dirty="0" err="1"/>
              <a:t>schemalagd</a:t>
            </a:r>
            <a:r>
              <a:rPr dirty="0"/>
              <a:t> </a:t>
            </a:r>
            <a:r>
              <a:rPr dirty="0" err="1"/>
              <a:t>handledningstid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5046528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Resultat för Västra Götalandsregionen</a:t>
            </a:r>
            <a:endParaRPr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E9C61D1-AECF-4EB7-832A-1C76E2D9112B}"/>
              </a:ext>
            </a:extLst>
          </p:cNvPr>
          <p:cNvSpPr txBox="1"/>
          <p:nvPr/>
        </p:nvSpPr>
        <p:spPr>
          <a:xfrm>
            <a:off x="333375" y="1038225"/>
            <a:ext cx="37707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Antal svarande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Sahlgrenska: 12</a:t>
            </a:r>
          </a:p>
          <a:p>
            <a:pPr>
              <a:defRPr/>
            </a:pPr>
            <a:r>
              <a:rPr lang="sv-SE" dirty="0">
                <a:solidFill>
                  <a:srgbClr val="333333"/>
                </a:solidFill>
              </a:rPr>
              <a:t>Borås: 8</a:t>
            </a:r>
          </a:p>
          <a:p>
            <a:pPr>
              <a:defRPr/>
            </a:pPr>
            <a:r>
              <a:rPr lang="sv-SE" dirty="0">
                <a:solidFill>
                  <a:srgbClr val="333333"/>
                </a:solidFill>
              </a:rPr>
              <a:t>Trollhättan: 7</a:t>
            </a:r>
          </a:p>
          <a:p>
            <a:pPr>
              <a:defRPr/>
            </a:pPr>
            <a:r>
              <a:rPr lang="sv-SE" dirty="0">
                <a:solidFill>
                  <a:srgbClr val="333333"/>
                </a:solidFill>
              </a:rPr>
              <a:t>Skövde: 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Kungälv: 3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Alingsås: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Lidköping: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333333"/>
                </a:solidFill>
                <a:latin typeface="Calibri"/>
              </a:rPr>
              <a:t>Övrigt: 1 skrivit Mölndal i fritext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vilken</a:t>
            </a:r>
            <a:r>
              <a:rPr dirty="0"/>
              <a:t> region </a:t>
            </a:r>
            <a:r>
              <a:rPr dirty="0" err="1"/>
              <a:t>arbetar</a:t>
            </a:r>
            <a:r>
              <a:rPr dirty="0"/>
              <a:t> 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5053421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366" y="1049658"/>
            <a:ext cx="1927267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vilket</a:t>
            </a:r>
            <a:r>
              <a:rPr dirty="0"/>
              <a:t> </a:t>
            </a:r>
            <a:r>
              <a:rPr dirty="0" err="1"/>
              <a:t>sjukhus</a:t>
            </a:r>
            <a:r>
              <a:rPr dirty="0"/>
              <a:t> </a:t>
            </a:r>
            <a:r>
              <a:rPr dirty="0" err="1"/>
              <a:t>eller</a:t>
            </a:r>
            <a:r>
              <a:rPr dirty="0"/>
              <a:t> ort </a:t>
            </a:r>
            <a:r>
              <a:rPr dirty="0" err="1"/>
              <a:t>arbetar</a:t>
            </a:r>
            <a:r>
              <a:rPr dirty="0"/>
              <a:t> du?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4565710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460" y="1049658"/>
            <a:ext cx="695079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år</a:t>
            </a:r>
            <a:r>
              <a:rPr dirty="0"/>
              <a:t> har du </a:t>
            </a:r>
            <a:r>
              <a:rPr dirty="0" err="1"/>
              <a:t>gjort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4565710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I </a:t>
            </a:r>
            <a:r>
              <a:rPr dirty="0" err="1"/>
              <a:t>förhållande</a:t>
            </a:r>
            <a:r>
              <a:rPr dirty="0"/>
              <a:t> till var du </a:t>
            </a:r>
            <a:r>
              <a:rPr dirty="0" err="1"/>
              <a:t>befinner</a:t>
            </a:r>
            <a:r>
              <a:rPr dirty="0"/>
              <a:t> dig </a:t>
            </a:r>
            <a:r>
              <a:rPr dirty="0" err="1"/>
              <a:t>i</a:t>
            </a:r>
            <a:r>
              <a:rPr dirty="0"/>
              <a:t> din ST, </a:t>
            </a:r>
            <a:r>
              <a:rPr dirty="0" err="1"/>
              <a:t>anser</a:t>
            </a:r>
            <a:r>
              <a:rPr dirty="0"/>
              <a:t> du dig ha de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färdigheter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du </a:t>
            </a:r>
            <a:r>
              <a:rPr dirty="0" err="1"/>
              <a:t>borde</a:t>
            </a:r>
            <a:r>
              <a:rPr dirty="0"/>
              <a:t> ha?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4565710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Används</a:t>
            </a:r>
            <a:r>
              <a:rPr dirty="0"/>
              <a:t> </a:t>
            </a:r>
            <a:r>
              <a:rPr dirty="0" err="1"/>
              <a:t>strukturerad</a:t>
            </a:r>
            <a:r>
              <a:rPr dirty="0"/>
              <a:t> </a:t>
            </a:r>
            <a:r>
              <a:rPr dirty="0" err="1"/>
              <a:t>metod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handledning</a:t>
            </a:r>
            <a:r>
              <a:rPr dirty="0"/>
              <a:t> under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din </a:t>
            </a:r>
            <a:r>
              <a:rPr dirty="0" err="1"/>
              <a:t>klinik</a:t>
            </a:r>
            <a:r>
              <a:rPr dirty="0"/>
              <a:t>, till </a:t>
            </a:r>
            <a:r>
              <a:rPr dirty="0" err="1"/>
              <a:t>exempel</a:t>
            </a:r>
            <a:r>
              <a:rPr dirty="0"/>
              <a:t> "Ge </a:t>
            </a:r>
            <a:r>
              <a:rPr dirty="0" err="1"/>
              <a:t>kniven</a:t>
            </a:r>
            <a:r>
              <a:rPr dirty="0"/>
              <a:t> </a:t>
            </a:r>
            <a:r>
              <a:rPr dirty="0" err="1"/>
              <a:t>vidare</a:t>
            </a:r>
            <a:r>
              <a:rPr dirty="0"/>
              <a:t>"?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4565710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Ges</a:t>
            </a:r>
            <a:r>
              <a:rPr dirty="0"/>
              <a:t> du </a:t>
            </a:r>
            <a:r>
              <a:rPr dirty="0" err="1"/>
              <a:t>möjlighet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huvudoperatör</a:t>
            </a:r>
            <a:r>
              <a:rPr dirty="0"/>
              <a:t> under </a:t>
            </a:r>
            <a:r>
              <a:rPr dirty="0" err="1"/>
              <a:t>handledning</a:t>
            </a:r>
            <a:r>
              <a:rPr dirty="0"/>
              <a:t> av senior </a:t>
            </a:r>
            <a:r>
              <a:rPr dirty="0" err="1"/>
              <a:t>kollega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456571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 err="1"/>
              <a:t>Får</a:t>
            </a:r>
            <a:r>
              <a:rPr dirty="0"/>
              <a:t> du </a:t>
            </a:r>
            <a:r>
              <a:rPr dirty="0" err="1"/>
              <a:t>vara</a:t>
            </a:r>
            <a:r>
              <a:rPr dirty="0"/>
              <a:t> med </a:t>
            </a:r>
            <a:r>
              <a:rPr dirty="0" err="1"/>
              <a:t>seniora</a:t>
            </a:r>
            <a:r>
              <a:rPr dirty="0"/>
              <a:t> </a:t>
            </a:r>
            <a:r>
              <a:rPr dirty="0" err="1"/>
              <a:t>kollegor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planera</a:t>
            </a:r>
            <a:r>
              <a:rPr dirty="0"/>
              <a:t> </a:t>
            </a:r>
            <a:r>
              <a:rPr dirty="0" err="1"/>
              <a:t>kirurgiska</a:t>
            </a:r>
            <a:r>
              <a:rPr dirty="0"/>
              <a:t> </a:t>
            </a:r>
            <a:r>
              <a:rPr dirty="0" err="1"/>
              <a:t>ingrepp</a:t>
            </a:r>
            <a:r>
              <a:rPr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Svarade: 39    Hoppade över: 0</a:t>
            </a:r>
          </a:p>
        </p:txBody>
      </p:sp>
      <p:pic>
        <p:nvPicPr>
          <p:cNvPr id="4" name="Picture 3" descr="chart5504604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299</TotalTime>
  <Words>232</Words>
  <Application>Microsoft Office PowerPoint</Application>
  <PresentationFormat>Bildspel på skärmen (16:9)</PresentationFormat>
  <Paragraphs>32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12</vt:i4>
      </vt:variant>
    </vt:vector>
  </HeadingPairs>
  <TitlesOfParts>
    <vt:vector size="18" baseType="lpstr">
      <vt:lpstr>Arial</vt:lpstr>
      <vt:lpstr>Calibri</vt:lpstr>
      <vt:lpstr>Helvetica Neue</vt:lpstr>
      <vt:lpstr>SM-template-20140529</vt:lpstr>
      <vt:lpstr>Data slides</vt:lpstr>
      <vt:lpstr>Response Summary</vt:lpstr>
      <vt:lpstr>PowerPoint-presentation</vt:lpstr>
      <vt:lpstr>Resultat för Västra Götalandsregionen</vt:lpstr>
      <vt:lpstr>I vilken region arbetar du?</vt:lpstr>
      <vt:lpstr>På vilket sjukhus eller ort arbetar du?</vt:lpstr>
      <vt:lpstr>Hur många år har du gjort på din ST?</vt:lpstr>
      <vt:lpstr>I förhållande till var du befinner dig i din ST, anser du dig ha de kirurgiska färdigheter som du borde ha?</vt:lpstr>
      <vt:lpstr>Används strukturerad metod för handledning under kirurgiska ingrepp på din klinik, till exempel "Ge kniven vidare"?</vt:lpstr>
      <vt:lpstr>Ges du möjlighet att vara huvudoperatör under handledning av senior kollega?</vt:lpstr>
      <vt:lpstr>Får du vara med seniora kollegor och planera kirurgiska ingrepp?</vt:lpstr>
      <vt:lpstr>Får du feedback efter operationer kring vad du gör bra och vad du kan förbättra?</vt:lpstr>
      <vt:lpstr>Har du regelbundet schemalagd tid för teoretiska studier?</vt:lpstr>
      <vt:lpstr>Har du regelbundet schemalagd handledningstid?</vt:lpstr>
    </vt:vector>
  </TitlesOfParts>
  <Company>SurveyMonkey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Lovisa André</cp:lastModifiedBy>
  <cp:revision>46</cp:revision>
  <dcterms:created xsi:type="dcterms:W3CDTF">2014-01-30T23:18:11Z</dcterms:created>
  <dcterms:modified xsi:type="dcterms:W3CDTF">2020-11-27T15:17:46Z</dcterms:modified>
</cp:coreProperties>
</file>