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8"/>
  </p:notesMasterIdLst>
  <p:sldIdLst>
    <p:sldId id="267" r:id="rId5"/>
    <p:sldId id="305" r:id="rId6"/>
    <p:sldId id="307" r:id="rId7"/>
    <p:sldId id="273" r:id="rId8"/>
    <p:sldId id="282" r:id="rId9"/>
    <p:sldId id="306" r:id="rId10"/>
    <p:sldId id="283" r:id="rId11"/>
    <p:sldId id="284" r:id="rId12"/>
    <p:sldId id="285" r:id="rId13"/>
    <p:sldId id="274" r:id="rId14"/>
    <p:sldId id="311" r:id="rId15"/>
    <p:sldId id="312" r:id="rId16"/>
    <p:sldId id="316" r:id="rId17"/>
    <p:sldId id="322" r:id="rId18"/>
    <p:sldId id="314" r:id="rId19"/>
    <p:sldId id="315" r:id="rId20"/>
    <p:sldId id="317" r:id="rId21"/>
    <p:sldId id="318" r:id="rId22"/>
    <p:sldId id="319" r:id="rId23"/>
    <p:sldId id="320" r:id="rId24"/>
    <p:sldId id="308" r:id="rId25"/>
    <p:sldId id="321" r:id="rId26"/>
    <p:sldId id="288" r:id="rId27"/>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67" userDrawn="1">
          <p15:clr>
            <a:srgbClr val="A4A3A4"/>
          </p15:clr>
        </p15:guide>
        <p15:guide id="2" pos="381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EA1D5"/>
    <a:srgbClr val="3A5BA6"/>
    <a:srgbClr val="D3ED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AF5B788-33AC-45C9-B877-B0B86A7BFB59}" v="235" dt="2022-02-14T08:15:28.967"/>
    <p1510:client id="{ED475F59-548D-4CA9-A362-4321A3ADBB86}" v="24" dt="2022-02-14T10:38:37.52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0283" autoAdjust="0"/>
  </p:normalViewPr>
  <p:slideViewPr>
    <p:cSldViewPr snapToGrid="0">
      <p:cViewPr varScale="1">
        <p:scale>
          <a:sx n="60" d="100"/>
          <a:sy n="60" d="100"/>
        </p:scale>
        <p:origin x="884" y="48"/>
      </p:cViewPr>
      <p:guideLst>
        <p:guide orient="horz" pos="867"/>
        <p:guide pos="381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nas Lilleberg Eriksson" userId="9d000b9f-5f8f-4871-b1ea-efef969297ba" providerId="ADAL" clId="{BAF5B788-33AC-45C9-B877-B0B86A7BFB59}"/>
    <pc:docChg chg="undo custSel addSld delSld modSld sldOrd">
      <pc:chgData name="Jonas Lilleberg Eriksson" userId="9d000b9f-5f8f-4871-b1ea-efef969297ba" providerId="ADAL" clId="{BAF5B788-33AC-45C9-B877-B0B86A7BFB59}" dt="2022-02-14T08:15:51.924" v="6817" actId="14100"/>
      <pc:docMkLst>
        <pc:docMk/>
      </pc:docMkLst>
      <pc:sldChg chg="modSp mod">
        <pc:chgData name="Jonas Lilleberg Eriksson" userId="9d000b9f-5f8f-4871-b1ea-efef969297ba" providerId="ADAL" clId="{BAF5B788-33AC-45C9-B877-B0B86A7BFB59}" dt="2022-02-11T08:17:14.224" v="1954" actId="20577"/>
        <pc:sldMkLst>
          <pc:docMk/>
          <pc:sldMk cId="3865923043" sldId="273"/>
        </pc:sldMkLst>
        <pc:spChg chg="mod">
          <ac:chgData name="Jonas Lilleberg Eriksson" userId="9d000b9f-5f8f-4871-b1ea-efef969297ba" providerId="ADAL" clId="{BAF5B788-33AC-45C9-B877-B0B86A7BFB59}" dt="2022-02-11T08:17:14.224" v="1954" actId="20577"/>
          <ac:spMkLst>
            <pc:docMk/>
            <pc:sldMk cId="3865923043" sldId="273"/>
            <ac:spMk id="5" creationId="{F8FDB974-A9EC-8F4E-9C9F-263056D24E13}"/>
          </ac:spMkLst>
        </pc:spChg>
      </pc:sldChg>
      <pc:sldChg chg="del">
        <pc:chgData name="Jonas Lilleberg Eriksson" userId="9d000b9f-5f8f-4871-b1ea-efef969297ba" providerId="ADAL" clId="{BAF5B788-33AC-45C9-B877-B0B86A7BFB59}" dt="2022-02-11T13:47:12.454" v="6313" actId="47"/>
        <pc:sldMkLst>
          <pc:docMk/>
          <pc:sldMk cId="1905032937" sldId="277"/>
        </pc:sldMkLst>
      </pc:sldChg>
      <pc:sldChg chg="modSp del mod">
        <pc:chgData name="Jonas Lilleberg Eriksson" userId="9d000b9f-5f8f-4871-b1ea-efef969297ba" providerId="ADAL" clId="{BAF5B788-33AC-45C9-B877-B0B86A7BFB59}" dt="2022-02-11T13:47:17.681" v="6314" actId="47"/>
        <pc:sldMkLst>
          <pc:docMk/>
          <pc:sldMk cId="2019485261" sldId="278"/>
        </pc:sldMkLst>
        <pc:spChg chg="mod">
          <ac:chgData name="Jonas Lilleberg Eriksson" userId="9d000b9f-5f8f-4871-b1ea-efef969297ba" providerId="ADAL" clId="{BAF5B788-33AC-45C9-B877-B0B86A7BFB59}" dt="2022-02-11T12:37:21.948" v="3587" actId="113"/>
          <ac:spMkLst>
            <pc:docMk/>
            <pc:sldMk cId="2019485261" sldId="278"/>
            <ac:spMk id="5" creationId="{F8FDB974-A9EC-8F4E-9C9F-263056D24E13}"/>
          </ac:spMkLst>
        </pc:spChg>
      </pc:sldChg>
      <pc:sldChg chg="del">
        <pc:chgData name="Jonas Lilleberg Eriksson" userId="9d000b9f-5f8f-4871-b1ea-efef969297ba" providerId="ADAL" clId="{BAF5B788-33AC-45C9-B877-B0B86A7BFB59}" dt="2022-02-11T13:47:20.826" v="6315" actId="47"/>
        <pc:sldMkLst>
          <pc:docMk/>
          <pc:sldMk cId="2578048969" sldId="279"/>
        </pc:sldMkLst>
      </pc:sldChg>
      <pc:sldChg chg="del ord">
        <pc:chgData name="Jonas Lilleberg Eriksson" userId="9d000b9f-5f8f-4871-b1ea-efef969297ba" providerId="ADAL" clId="{BAF5B788-33AC-45C9-B877-B0B86A7BFB59}" dt="2022-02-10T15:03:12.930" v="1909" actId="47"/>
        <pc:sldMkLst>
          <pc:docMk/>
          <pc:sldMk cId="3336244309" sldId="281"/>
        </pc:sldMkLst>
      </pc:sldChg>
      <pc:sldChg chg="modNotesTx">
        <pc:chgData name="Jonas Lilleberg Eriksson" userId="9d000b9f-5f8f-4871-b1ea-efef969297ba" providerId="ADAL" clId="{BAF5B788-33AC-45C9-B877-B0B86A7BFB59}" dt="2022-02-11T12:36:44.279" v="3586" actId="20577"/>
        <pc:sldMkLst>
          <pc:docMk/>
          <pc:sldMk cId="1310093614" sldId="282"/>
        </pc:sldMkLst>
      </pc:sldChg>
      <pc:sldChg chg="modSp mod modNotesTx">
        <pc:chgData name="Jonas Lilleberg Eriksson" userId="9d000b9f-5f8f-4871-b1ea-efef969297ba" providerId="ADAL" clId="{BAF5B788-33AC-45C9-B877-B0B86A7BFB59}" dt="2022-02-11T13:57:46.969" v="6680"/>
        <pc:sldMkLst>
          <pc:docMk/>
          <pc:sldMk cId="1917726211" sldId="283"/>
        </pc:sldMkLst>
        <pc:spChg chg="mod">
          <ac:chgData name="Jonas Lilleberg Eriksson" userId="9d000b9f-5f8f-4871-b1ea-efef969297ba" providerId="ADAL" clId="{BAF5B788-33AC-45C9-B877-B0B86A7BFB59}" dt="2022-02-11T13:57:46.969" v="6680"/>
          <ac:spMkLst>
            <pc:docMk/>
            <pc:sldMk cId="1917726211" sldId="283"/>
            <ac:spMk id="5" creationId="{F8FDB974-A9EC-8F4E-9C9F-263056D24E13}"/>
          </ac:spMkLst>
        </pc:spChg>
      </pc:sldChg>
      <pc:sldChg chg="modNotesTx">
        <pc:chgData name="Jonas Lilleberg Eriksson" userId="9d000b9f-5f8f-4871-b1ea-efef969297ba" providerId="ADAL" clId="{BAF5B788-33AC-45C9-B877-B0B86A7BFB59}" dt="2022-02-10T12:34:38.197" v="562" actId="20577"/>
        <pc:sldMkLst>
          <pc:docMk/>
          <pc:sldMk cId="967819458" sldId="284"/>
        </pc:sldMkLst>
      </pc:sldChg>
      <pc:sldChg chg="modSp del mod">
        <pc:chgData name="Jonas Lilleberg Eriksson" userId="9d000b9f-5f8f-4871-b1ea-efef969297ba" providerId="ADAL" clId="{BAF5B788-33AC-45C9-B877-B0B86A7BFB59}" dt="2022-02-11T13:47:26.303" v="6316" actId="47"/>
        <pc:sldMkLst>
          <pc:docMk/>
          <pc:sldMk cId="1770638698" sldId="286"/>
        </pc:sldMkLst>
        <pc:spChg chg="mod">
          <ac:chgData name="Jonas Lilleberg Eriksson" userId="9d000b9f-5f8f-4871-b1ea-efef969297ba" providerId="ADAL" clId="{BAF5B788-33AC-45C9-B877-B0B86A7BFB59}" dt="2022-02-11T08:18:43.084" v="1966" actId="20577"/>
          <ac:spMkLst>
            <pc:docMk/>
            <pc:sldMk cId="1770638698" sldId="286"/>
            <ac:spMk id="5" creationId="{F8FDB974-A9EC-8F4E-9C9F-263056D24E13}"/>
          </ac:spMkLst>
        </pc:spChg>
      </pc:sldChg>
      <pc:sldChg chg="del">
        <pc:chgData name="Jonas Lilleberg Eriksson" userId="9d000b9f-5f8f-4871-b1ea-efef969297ba" providerId="ADAL" clId="{BAF5B788-33AC-45C9-B877-B0B86A7BFB59}" dt="2022-02-10T12:44:42.716" v="945" actId="47"/>
        <pc:sldMkLst>
          <pc:docMk/>
          <pc:sldMk cId="3356422485" sldId="287"/>
        </pc:sldMkLst>
      </pc:sldChg>
      <pc:sldChg chg="del">
        <pc:chgData name="Jonas Lilleberg Eriksson" userId="9d000b9f-5f8f-4871-b1ea-efef969297ba" providerId="ADAL" clId="{BAF5B788-33AC-45C9-B877-B0B86A7BFB59}" dt="2022-02-10T15:00:17.789" v="1906" actId="47"/>
        <pc:sldMkLst>
          <pc:docMk/>
          <pc:sldMk cId="3836243945" sldId="288"/>
        </pc:sldMkLst>
      </pc:sldChg>
      <pc:sldChg chg="modSp mod">
        <pc:chgData name="Jonas Lilleberg Eriksson" userId="9d000b9f-5f8f-4871-b1ea-efef969297ba" providerId="ADAL" clId="{BAF5B788-33AC-45C9-B877-B0B86A7BFB59}" dt="2022-02-14T08:04:53.408" v="6815" actId="20577"/>
        <pc:sldMkLst>
          <pc:docMk/>
          <pc:sldMk cId="2480931868" sldId="305"/>
        </pc:sldMkLst>
        <pc:spChg chg="mod">
          <ac:chgData name="Jonas Lilleberg Eriksson" userId="9d000b9f-5f8f-4871-b1ea-efef969297ba" providerId="ADAL" clId="{BAF5B788-33AC-45C9-B877-B0B86A7BFB59}" dt="2022-02-11T13:41:18.523" v="5782" actId="14100"/>
          <ac:spMkLst>
            <pc:docMk/>
            <pc:sldMk cId="2480931868" sldId="305"/>
            <ac:spMk id="4" creationId="{D4BA1458-96AB-EB42-AC51-EB022D81BA45}"/>
          </ac:spMkLst>
        </pc:spChg>
        <pc:spChg chg="mod">
          <ac:chgData name="Jonas Lilleberg Eriksson" userId="9d000b9f-5f8f-4871-b1ea-efef969297ba" providerId="ADAL" clId="{BAF5B788-33AC-45C9-B877-B0B86A7BFB59}" dt="2022-02-14T08:04:53.408" v="6815" actId="20577"/>
          <ac:spMkLst>
            <pc:docMk/>
            <pc:sldMk cId="2480931868" sldId="305"/>
            <ac:spMk id="5" creationId="{A069B911-01BF-433E-857B-20DB46263553}"/>
          </ac:spMkLst>
        </pc:spChg>
      </pc:sldChg>
      <pc:sldChg chg="modSp add del mod ord modNotesTx">
        <pc:chgData name="Jonas Lilleberg Eriksson" userId="9d000b9f-5f8f-4871-b1ea-efef969297ba" providerId="ADAL" clId="{BAF5B788-33AC-45C9-B877-B0B86A7BFB59}" dt="2022-02-11T13:40:52.747" v="5766" actId="2696"/>
        <pc:sldMkLst>
          <pc:docMk/>
          <pc:sldMk cId="4231787647" sldId="305"/>
        </pc:sldMkLst>
        <pc:spChg chg="mod">
          <ac:chgData name="Jonas Lilleberg Eriksson" userId="9d000b9f-5f8f-4871-b1ea-efef969297ba" providerId="ADAL" clId="{BAF5B788-33AC-45C9-B877-B0B86A7BFB59}" dt="2022-02-10T14:59:25.977" v="1778" actId="20577"/>
          <ac:spMkLst>
            <pc:docMk/>
            <pc:sldMk cId="4231787647" sldId="305"/>
            <ac:spMk id="4" creationId="{D4BA1458-96AB-EB42-AC51-EB022D81BA45}"/>
          </ac:spMkLst>
        </pc:spChg>
        <pc:spChg chg="mod">
          <ac:chgData name="Jonas Lilleberg Eriksson" userId="9d000b9f-5f8f-4871-b1ea-efef969297ba" providerId="ADAL" clId="{BAF5B788-33AC-45C9-B877-B0B86A7BFB59}" dt="2022-02-11T12:53:11.340" v="4815" actId="115"/>
          <ac:spMkLst>
            <pc:docMk/>
            <pc:sldMk cId="4231787647" sldId="305"/>
            <ac:spMk id="5" creationId="{A069B911-01BF-433E-857B-20DB46263553}"/>
          </ac:spMkLst>
        </pc:spChg>
      </pc:sldChg>
      <pc:sldChg chg="modNotesTx">
        <pc:chgData name="Jonas Lilleberg Eriksson" userId="9d000b9f-5f8f-4871-b1ea-efef969297ba" providerId="ADAL" clId="{BAF5B788-33AC-45C9-B877-B0B86A7BFB59}" dt="2022-02-11T12:35:11.273" v="3580" actId="6549"/>
        <pc:sldMkLst>
          <pc:docMk/>
          <pc:sldMk cId="2279946084" sldId="306"/>
        </pc:sldMkLst>
      </pc:sldChg>
      <pc:sldChg chg="modNotesTx">
        <pc:chgData name="Jonas Lilleberg Eriksson" userId="9d000b9f-5f8f-4871-b1ea-efef969297ba" providerId="ADAL" clId="{BAF5B788-33AC-45C9-B877-B0B86A7BFB59}" dt="2022-02-10T12:31:33.661" v="531" actId="6549"/>
        <pc:sldMkLst>
          <pc:docMk/>
          <pc:sldMk cId="1130815414" sldId="307"/>
        </pc:sldMkLst>
      </pc:sldChg>
      <pc:sldChg chg="modSp mod ord">
        <pc:chgData name="Jonas Lilleberg Eriksson" userId="9d000b9f-5f8f-4871-b1ea-efef969297ba" providerId="ADAL" clId="{BAF5B788-33AC-45C9-B877-B0B86A7BFB59}" dt="2022-02-11T13:54:54.331" v="6676" actId="20577"/>
        <pc:sldMkLst>
          <pc:docMk/>
          <pc:sldMk cId="2235509725" sldId="308"/>
        </pc:sldMkLst>
        <pc:spChg chg="mod">
          <ac:chgData name="Jonas Lilleberg Eriksson" userId="9d000b9f-5f8f-4871-b1ea-efef969297ba" providerId="ADAL" clId="{BAF5B788-33AC-45C9-B877-B0B86A7BFB59}" dt="2022-02-11T13:54:54.331" v="6676" actId="20577"/>
          <ac:spMkLst>
            <pc:docMk/>
            <pc:sldMk cId="2235509725" sldId="308"/>
            <ac:spMk id="5" creationId="{F8FDB974-A9EC-8F4E-9C9F-263056D24E13}"/>
          </ac:spMkLst>
        </pc:spChg>
      </pc:sldChg>
      <pc:sldChg chg="delSp modSp add del mod ord modNotesTx">
        <pc:chgData name="Jonas Lilleberg Eriksson" userId="9d000b9f-5f8f-4871-b1ea-efef969297ba" providerId="ADAL" clId="{BAF5B788-33AC-45C9-B877-B0B86A7BFB59}" dt="2022-02-10T15:01:07.322" v="1908" actId="47"/>
        <pc:sldMkLst>
          <pc:docMk/>
          <pc:sldMk cId="2951519357" sldId="309"/>
        </pc:sldMkLst>
        <pc:spChg chg="mod">
          <ac:chgData name="Jonas Lilleberg Eriksson" userId="9d000b9f-5f8f-4871-b1ea-efef969297ba" providerId="ADAL" clId="{BAF5B788-33AC-45C9-B877-B0B86A7BFB59}" dt="2022-02-04T07:07:42.744" v="401" actId="20577"/>
          <ac:spMkLst>
            <pc:docMk/>
            <pc:sldMk cId="2951519357" sldId="309"/>
            <ac:spMk id="4" creationId="{D4BA1458-96AB-EB42-AC51-EB022D81BA45}"/>
          </ac:spMkLst>
        </pc:spChg>
        <pc:spChg chg="mod">
          <ac:chgData name="Jonas Lilleberg Eriksson" userId="9d000b9f-5f8f-4871-b1ea-efef969297ba" providerId="ADAL" clId="{BAF5B788-33AC-45C9-B877-B0B86A7BFB59}" dt="2022-02-10T12:42:18.605" v="897" actId="21"/>
          <ac:spMkLst>
            <pc:docMk/>
            <pc:sldMk cId="2951519357" sldId="309"/>
            <ac:spMk id="5" creationId="{A069B911-01BF-433E-857B-20DB46263553}"/>
          </ac:spMkLst>
        </pc:spChg>
        <pc:picChg chg="del">
          <ac:chgData name="Jonas Lilleberg Eriksson" userId="9d000b9f-5f8f-4871-b1ea-efef969297ba" providerId="ADAL" clId="{BAF5B788-33AC-45C9-B877-B0B86A7BFB59}" dt="2022-02-04T07:10:05.655" v="514" actId="478"/>
          <ac:picMkLst>
            <pc:docMk/>
            <pc:sldMk cId="2951519357" sldId="309"/>
            <ac:picMk id="3" creationId="{441DA683-2A98-4490-96D3-EFB2A8F01BA0}"/>
          </ac:picMkLst>
        </pc:picChg>
      </pc:sldChg>
      <pc:sldChg chg="modSp del mod">
        <pc:chgData name="Jonas Lilleberg Eriksson" userId="9d000b9f-5f8f-4871-b1ea-efef969297ba" providerId="ADAL" clId="{BAF5B788-33AC-45C9-B877-B0B86A7BFB59}" dt="2022-02-10T15:00:24.723" v="1907" actId="47"/>
        <pc:sldMkLst>
          <pc:docMk/>
          <pc:sldMk cId="831339205" sldId="310"/>
        </pc:sldMkLst>
        <pc:spChg chg="mod">
          <ac:chgData name="Jonas Lilleberg Eriksson" userId="9d000b9f-5f8f-4871-b1ea-efef969297ba" providerId="ADAL" clId="{BAF5B788-33AC-45C9-B877-B0B86A7BFB59}" dt="2022-02-10T12:40:53.885" v="869" actId="20577"/>
          <ac:spMkLst>
            <pc:docMk/>
            <pc:sldMk cId="831339205" sldId="310"/>
            <ac:spMk id="5" creationId="{A069B911-01BF-433E-857B-20DB46263553}"/>
          </ac:spMkLst>
        </pc:spChg>
      </pc:sldChg>
      <pc:sldChg chg="add del">
        <pc:chgData name="Jonas Lilleberg Eriksson" userId="9d000b9f-5f8f-4871-b1ea-efef969297ba" providerId="ADAL" clId="{BAF5B788-33AC-45C9-B877-B0B86A7BFB59}" dt="2022-02-04T07:09:15.634" v="499"/>
        <pc:sldMkLst>
          <pc:docMk/>
          <pc:sldMk cId="1292418269" sldId="310"/>
        </pc:sldMkLst>
      </pc:sldChg>
      <pc:sldChg chg="modSp mod">
        <pc:chgData name="Jonas Lilleberg Eriksson" userId="9d000b9f-5f8f-4871-b1ea-efef969297ba" providerId="ADAL" clId="{BAF5B788-33AC-45C9-B877-B0B86A7BFB59}" dt="2022-02-10T12:46:30.326" v="992" actId="20577"/>
        <pc:sldMkLst>
          <pc:docMk/>
          <pc:sldMk cId="3777826643" sldId="311"/>
        </pc:sldMkLst>
        <pc:spChg chg="mod">
          <ac:chgData name="Jonas Lilleberg Eriksson" userId="9d000b9f-5f8f-4871-b1ea-efef969297ba" providerId="ADAL" clId="{BAF5B788-33AC-45C9-B877-B0B86A7BFB59}" dt="2022-02-10T12:46:30.326" v="992" actId="20577"/>
          <ac:spMkLst>
            <pc:docMk/>
            <pc:sldMk cId="3777826643" sldId="311"/>
            <ac:spMk id="4" creationId="{130BF972-2030-5347-9685-234B7B77FE19}"/>
          </ac:spMkLst>
        </pc:spChg>
      </pc:sldChg>
      <pc:sldChg chg="modSp mod modNotesTx">
        <pc:chgData name="Jonas Lilleberg Eriksson" userId="9d000b9f-5f8f-4871-b1ea-efef969297ba" providerId="ADAL" clId="{BAF5B788-33AC-45C9-B877-B0B86A7BFB59}" dt="2022-02-11T12:44:06.715" v="4092" actId="313"/>
        <pc:sldMkLst>
          <pc:docMk/>
          <pc:sldMk cId="67598604" sldId="312"/>
        </pc:sldMkLst>
        <pc:spChg chg="mod">
          <ac:chgData name="Jonas Lilleberg Eriksson" userId="9d000b9f-5f8f-4871-b1ea-efef969297ba" providerId="ADAL" clId="{BAF5B788-33AC-45C9-B877-B0B86A7BFB59}" dt="2022-02-10T14:47:39.778" v="1252" actId="113"/>
          <ac:spMkLst>
            <pc:docMk/>
            <pc:sldMk cId="67598604" sldId="312"/>
            <ac:spMk id="5" creationId="{F8FDB974-A9EC-8F4E-9C9F-263056D24E13}"/>
          </ac:spMkLst>
        </pc:spChg>
      </pc:sldChg>
      <pc:sldChg chg="delSp modSp del mod">
        <pc:chgData name="Jonas Lilleberg Eriksson" userId="9d000b9f-5f8f-4871-b1ea-efef969297ba" providerId="ADAL" clId="{BAF5B788-33AC-45C9-B877-B0B86A7BFB59}" dt="2022-02-10T15:06:07.382" v="1910" actId="47"/>
        <pc:sldMkLst>
          <pc:docMk/>
          <pc:sldMk cId="2384462399" sldId="313"/>
        </pc:sldMkLst>
        <pc:spChg chg="del mod">
          <ac:chgData name="Jonas Lilleberg Eriksson" userId="9d000b9f-5f8f-4871-b1ea-efef969297ba" providerId="ADAL" clId="{BAF5B788-33AC-45C9-B877-B0B86A7BFB59}" dt="2022-02-10T14:50:54.997" v="1281"/>
          <ac:spMkLst>
            <pc:docMk/>
            <pc:sldMk cId="2384462399" sldId="313"/>
            <ac:spMk id="8" creationId="{13E0DEE0-8CB0-4233-962E-B9E09C1E8904}"/>
          </ac:spMkLst>
        </pc:spChg>
        <pc:spChg chg="del mod">
          <ac:chgData name="Jonas Lilleberg Eriksson" userId="9d000b9f-5f8f-4871-b1ea-efef969297ba" providerId="ADAL" clId="{BAF5B788-33AC-45C9-B877-B0B86A7BFB59}" dt="2022-02-10T14:50:54.997" v="1283"/>
          <ac:spMkLst>
            <pc:docMk/>
            <pc:sldMk cId="2384462399" sldId="313"/>
            <ac:spMk id="10" creationId="{313441A1-D7E4-4A97-B1C9-ECC6CBC53D24}"/>
          </ac:spMkLst>
        </pc:spChg>
        <pc:spChg chg="del mod">
          <ac:chgData name="Jonas Lilleberg Eriksson" userId="9d000b9f-5f8f-4871-b1ea-efef969297ba" providerId="ADAL" clId="{BAF5B788-33AC-45C9-B877-B0B86A7BFB59}" dt="2022-02-10T14:50:54.997" v="1279"/>
          <ac:spMkLst>
            <pc:docMk/>
            <pc:sldMk cId="2384462399" sldId="313"/>
            <ac:spMk id="11" creationId="{BA81C0B9-BE13-41E9-AEFD-A805B38FC793}"/>
          </ac:spMkLst>
        </pc:spChg>
        <pc:spChg chg="del mod">
          <ac:chgData name="Jonas Lilleberg Eriksson" userId="9d000b9f-5f8f-4871-b1ea-efef969297ba" providerId="ADAL" clId="{BAF5B788-33AC-45C9-B877-B0B86A7BFB59}" dt="2022-02-10T14:50:54.997" v="1285"/>
          <ac:spMkLst>
            <pc:docMk/>
            <pc:sldMk cId="2384462399" sldId="313"/>
            <ac:spMk id="12" creationId="{ACA6FDD4-5625-440A-BD1E-F822BFE0A594}"/>
          </ac:spMkLst>
        </pc:spChg>
        <pc:spChg chg="del mod">
          <ac:chgData name="Jonas Lilleberg Eriksson" userId="9d000b9f-5f8f-4871-b1ea-efef969297ba" providerId="ADAL" clId="{BAF5B788-33AC-45C9-B877-B0B86A7BFB59}" dt="2022-02-10T14:50:54.981" v="1277"/>
          <ac:spMkLst>
            <pc:docMk/>
            <pc:sldMk cId="2384462399" sldId="313"/>
            <ac:spMk id="13" creationId="{51A718CD-0D37-4EF0-85AF-1457E536BC8D}"/>
          </ac:spMkLst>
        </pc:spChg>
        <pc:graphicFrameChg chg="mod">
          <ac:chgData name="Jonas Lilleberg Eriksson" userId="9d000b9f-5f8f-4871-b1ea-efef969297ba" providerId="ADAL" clId="{BAF5B788-33AC-45C9-B877-B0B86A7BFB59}" dt="2022-02-10T14:50:24.789" v="1275" actId="1076"/>
          <ac:graphicFrameMkLst>
            <pc:docMk/>
            <pc:sldMk cId="2384462399" sldId="313"/>
            <ac:graphicFrameMk id="7" creationId="{B977DA2B-38D7-42A7-919C-BB5068B9B284}"/>
          </ac:graphicFrameMkLst>
        </pc:graphicFrameChg>
      </pc:sldChg>
      <pc:sldChg chg="modSp mod modNotesTx">
        <pc:chgData name="Jonas Lilleberg Eriksson" userId="9d000b9f-5f8f-4871-b1ea-efef969297ba" providerId="ADAL" clId="{BAF5B788-33AC-45C9-B877-B0B86A7BFB59}" dt="2022-02-11T12:47:40.339" v="4372"/>
        <pc:sldMkLst>
          <pc:docMk/>
          <pc:sldMk cId="1977088689" sldId="314"/>
        </pc:sldMkLst>
        <pc:spChg chg="mod">
          <ac:chgData name="Jonas Lilleberg Eriksson" userId="9d000b9f-5f8f-4871-b1ea-efef969297ba" providerId="ADAL" clId="{BAF5B788-33AC-45C9-B877-B0B86A7BFB59}" dt="2022-02-11T08:44:58.588" v="2660" actId="20577"/>
          <ac:spMkLst>
            <pc:docMk/>
            <pc:sldMk cId="1977088689" sldId="314"/>
            <ac:spMk id="5" creationId="{F8FDB974-A9EC-8F4E-9C9F-263056D24E13}"/>
          </ac:spMkLst>
        </pc:spChg>
      </pc:sldChg>
      <pc:sldChg chg="modSp mod modNotesTx">
        <pc:chgData name="Jonas Lilleberg Eriksson" userId="9d000b9f-5f8f-4871-b1ea-efef969297ba" providerId="ADAL" clId="{BAF5B788-33AC-45C9-B877-B0B86A7BFB59}" dt="2022-02-11T13:51:13.686" v="6413" actId="20577"/>
        <pc:sldMkLst>
          <pc:docMk/>
          <pc:sldMk cId="278768345" sldId="315"/>
        </pc:sldMkLst>
        <pc:spChg chg="mod">
          <ac:chgData name="Jonas Lilleberg Eriksson" userId="9d000b9f-5f8f-4871-b1ea-efef969297ba" providerId="ADAL" clId="{BAF5B788-33AC-45C9-B877-B0B86A7BFB59}" dt="2022-02-10T14:52:54.470" v="1349" actId="20577"/>
          <ac:spMkLst>
            <pc:docMk/>
            <pc:sldMk cId="278768345" sldId="315"/>
            <ac:spMk id="5" creationId="{F8FDB974-A9EC-8F4E-9C9F-263056D24E13}"/>
          </ac:spMkLst>
        </pc:spChg>
      </pc:sldChg>
      <pc:sldChg chg="modSp mod modNotesTx">
        <pc:chgData name="Jonas Lilleberg Eriksson" userId="9d000b9f-5f8f-4871-b1ea-efef969297ba" providerId="ADAL" clId="{BAF5B788-33AC-45C9-B877-B0B86A7BFB59}" dt="2022-02-11T13:09:08.185" v="5759" actId="20577"/>
        <pc:sldMkLst>
          <pc:docMk/>
          <pc:sldMk cId="3102154269" sldId="316"/>
        </pc:sldMkLst>
        <pc:spChg chg="mod">
          <ac:chgData name="Jonas Lilleberg Eriksson" userId="9d000b9f-5f8f-4871-b1ea-efef969297ba" providerId="ADAL" clId="{BAF5B788-33AC-45C9-B877-B0B86A7BFB59}" dt="2022-02-10T14:55:28.417" v="1632" actId="20577"/>
          <ac:spMkLst>
            <pc:docMk/>
            <pc:sldMk cId="3102154269" sldId="316"/>
            <ac:spMk id="4" creationId="{D4BA1458-96AB-EB42-AC51-EB022D81BA45}"/>
          </ac:spMkLst>
        </pc:spChg>
        <pc:spChg chg="mod">
          <ac:chgData name="Jonas Lilleberg Eriksson" userId="9d000b9f-5f8f-4871-b1ea-efef969297ba" providerId="ADAL" clId="{BAF5B788-33AC-45C9-B877-B0B86A7BFB59}" dt="2022-02-11T13:08:59.448" v="5750" actId="20577"/>
          <ac:spMkLst>
            <pc:docMk/>
            <pc:sldMk cId="3102154269" sldId="316"/>
            <ac:spMk id="5" creationId="{F8FDB974-A9EC-8F4E-9C9F-263056D24E13}"/>
          </ac:spMkLst>
        </pc:spChg>
      </pc:sldChg>
      <pc:sldChg chg="modSp mod modNotesTx">
        <pc:chgData name="Jonas Lilleberg Eriksson" userId="9d000b9f-5f8f-4871-b1ea-efef969297ba" providerId="ADAL" clId="{BAF5B788-33AC-45C9-B877-B0B86A7BFB59}" dt="2022-02-11T12:56:42.654" v="5013" actId="20577"/>
        <pc:sldMkLst>
          <pc:docMk/>
          <pc:sldMk cId="362105338" sldId="317"/>
        </pc:sldMkLst>
        <pc:spChg chg="mod">
          <ac:chgData name="Jonas Lilleberg Eriksson" userId="9d000b9f-5f8f-4871-b1ea-efef969297ba" providerId="ADAL" clId="{BAF5B788-33AC-45C9-B877-B0B86A7BFB59}" dt="2022-02-11T12:55:51.891" v="4926" actId="20577"/>
          <ac:spMkLst>
            <pc:docMk/>
            <pc:sldMk cId="362105338" sldId="317"/>
            <ac:spMk id="5" creationId="{F8FDB974-A9EC-8F4E-9C9F-263056D24E13}"/>
          </ac:spMkLst>
        </pc:spChg>
      </pc:sldChg>
      <pc:sldChg chg="modSp mod modNotesTx">
        <pc:chgData name="Jonas Lilleberg Eriksson" userId="9d000b9f-5f8f-4871-b1ea-efef969297ba" providerId="ADAL" clId="{BAF5B788-33AC-45C9-B877-B0B86A7BFB59}" dt="2022-02-11T13:52:08.681" v="6434" actId="20577"/>
        <pc:sldMkLst>
          <pc:docMk/>
          <pc:sldMk cId="2227886442" sldId="318"/>
        </pc:sldMkLst>
        <pc:spChg chg="mod">
          <ac:chgData name="Jonas Lilleberg Eriksson" userId="9d000b9f-5f8f-4871-b1ea-efef969297ba" providerId="ADAL" clId="{BAF5B788-33AC-45C9-B877-B0B86A7BFB59}" dt="2022-02-11T13:52:08.681" v="6434" actId="20577"/>
          <ac:spMkLst>
            <pc:docMk/>
            <pc:sldMk cId="2227886442" sldId="318"/>
            <ac:spMk id="5" creationId="{F8FDB974-A9EC-8F4E-9C9F-263056D24E13}"/>
          </ac:spMkLst>
        </pc:spChg>
      </pc:sldChg>
      <pc:sldChg chg="modSp mod modNotesTx">
        <pc:chgData name="Jonas Lilleberg Eriksson" userId="9d000b9f-5f8f-4871-b1ea-efef969297ba" providerId="ADAL" clId="{BAF5B788-33AC-45C9-B877-B0B86A7BFB59}" dt="2022-02-11T13:52:26.591" v="6442" actId="20577"/>
        <pc:sldMkLst>
          <pc:docMk/>
          <pc:sldMk cId="1701653455" sldId="319"/>
        </pc:sldMkLst>
        <pc:spChg chg="mod">
          <ac:chgData name="Jonas Lilleberg Eriksson" userId="9d000b9f-5f8f-4871-b1ea-efef969297ba" providerId="ADAL" clId="{BAF5B788-33AC-45C9-B877-B0B86A7BFB59}" dt="2022-02-11T13:52:17.185" v="6437" actId="20577"/>
          <ac:spMkLst>
            <pc:docMk/>
            <pc:sldMk cId="1701653455" sldId="319"/>
            <ac:spMk id="5" creationId="{F8FDB974-A9EC-8F4E-9C9F-263056D24E13}"/>
          </ac:spMkLst>
        </pc:spChg>
      </pc:sldChg>
      <pc:sldChg chg="modSp mod modNotesTx">
        <pc:chgData name="Jonas Lilleberg Eriksson" userId="9d000b9f-5f8f-4871-b1ea-efef969297ba" providerId="ADAL" clId="{BAF5B788-33AC-45C9-B877-B0B86A7BFB59}" dt="2022-02-11T13:58:45.719" v="6703" actId="20577"/>
        <pc:sldMkLst>
          <pc:docMk/>
          <pc:sldMk cId="962326184" sldId="320"/>
        </pc:sldMkLst>
        <pc:spChg chg="mod">
          <ac:chgData name="Jonas Lilleberg Eriksson" userId="9d000b9f-5f8f-4871-b1ea-efef969297ba" providerId="ADAL" clId="{BAF5B788-33AC-45C9-B877-B0B86A7BFB59}" dt="2022-02-11T13:52:57.851" v="6463" actId="14100"/>
          <ac:spMkLst>
            <pc:docMk/>
            <pc:sldMk cId="962326184" sldId="320"/>
            <ac:spMk id="4" creationId="{D4BA1458-96AB-EB42-AC51-EB022D81BA45}"/>
          </ac:spMkLst>
        </pc:spChg>
        <pc:spChg chg="mod">
          <ac:chgData name="Jonas Lilleberg Eriksson" userId="9d000b9f-5f8f-4871-b1ea-efef969297ba" providerId="ADAL" clId="{BAF5B788-33AC-45C9-B877-B0B86A7BFB59}" dt="2022-02-11T13:58:35.179" v="6700" actId="20577"/>
          <ac:spMkLst>
            <pc:docMk/>
            <pc:sldMk cId="962326184" sldId="320"/>
            <ac:spMk id="5" creationId="{F8FDB974-A9EC-8F4E-9C9F-263056D24E13}"/>
          </ac:spMkLst>
        </pc:spChg>
      </pc:sldChg>
      <pc:sldChg chg="modSp mod modNotesTx">
        <pc:chgData name="Jonas Lilleberg Eriksson" userId="9d000b9f-5f8f-4871-b1ea-efef969297ba" providerId="ADAL" clId="{BAF5B788-33AC-45C9-B877-B0B86A7BFB59}" dt="2022-02-11T13:05:34.682" v="5737" actId="20577"/>
        <pc:sldMkLst>
          <pc:docMk/>
          <pc:sldMk cId="2955477923" sldId="321"/>
        </pc:sldMkLst>
        <pc:spChg chg="mod">
          <ac:chgData name="Jonas Lilleberg Eriksson" userId="9d000b9f-5f8f-4871-b1ea-efef969297ba" providerId="ADAL" clId="{BAF5B788-33AC-45C9-B877-B0B86A7BFB59}" dt="2022-02-11T13:04:09.858" v="5523" actId="20577"/>
          <ac:spMkLst>
            <pc:docMk/>
            <pc:sldMk cId="2955477923" sldId="321"/>
            <ac:spMk id="4" creationId="{D4BA1458-96AB-EB42-AC51-EB022D81BA45}"/>
          </ac:spMkLst>
        </pc:spChg>
        <pc:spChg chg="mod">
          <ac:chgData name="Jonas Lilleberg Eriksson" userId="9d000b9f-5f8f-4871-b1ea-efef969297ba" providerId="ADAL" clId="{BAF5B788-33AC-45C9-B877-B0B86A7BFB59}" dt="2022-02-11T08:59:19.631" v="3500" actId="20577"/>
          <ac:spMkLst>
            <pc:docMk/>
            <pc:sldMk cId="2955477923" sldId="321"/>
            <ac:spMk id="5" creationId="{F8FDB974-A9EC-8F4E-9C9F-263056D24E13}"/>
          </ac:spMkLst>
        </pc:spChg>
      </pc:sldChg>
      <pc:sldChg chg="addSp delSp modSp mod modNotesTx">
        <pc:chgData name="Jonas Lilleberg Eriksson" userId="9d000b9f-5f8f-4871-b1ea-efef969297ba" providerId="ADAL" clId="{BAF5B788-33AC-45C9-B877-B0B86A7BFB59}" dt="2022-02-14T08:15:51.924" v="6817" actId="14100"/>
        <pc:sldMkLst>
          <pc:docMk/>
          <pc:sldMk cId="1521503479" sldId="322"/>
        </pc:sldMkLst>
        <pc:spChg chg="del mod">
          <ac:chgData name="Jonas Lilleberg Eriksson" userId="9d000b9f-5f8f-4871-b1ea-efef969297ba" providerId="ADAL" clId="{BAF5B788-33AC-45C9-B877-B0B86A7BFB59}" dt="2022-02-10T15:18:51.055" v="1927" actId="478"/>
          <ac:spMkLst>
            <pc:docMk/>
            <pc:sldMk cId="1521503479" sldId="322"/>
            <ac:spMk id="8" creationId="{13E0DEE0-8CB0-4233-962E-B9E09C1E8904}"/>
          </ac:spMkLst>
        </pc:spChg>
        <pc:spChg chg="del">
          <ac:chgData name="Jonas Lilleberg Eriksson" userId="9d000b9f-5f8f-4871-b1ea-efef969297ba" providerId="ADAL" clId="{BAF5B788-33AC-45C9-B877-B0B86A7BFB59}" dt="2022-02-10T15:18:56.136" v="1929" actId="478"/>
          <ac:spMkLst>
            <pc:docMk/>
            <pc:sldMk cId="1521503479" sldId="322"/>
            <ac:spMk id="10" creationId="{313441A1-D7E4-4A97-B1C9-ECC6CBC53D24}"/>
          </ac:spMkLst>
        </pc:spChg>
        <pc:spChg chg="del">
          <ac:chgData name="Jonas Lilleberg Eriksson" userId="9d000b9f-5f8f-4871-b1ea-efef969297ba" providerId="ADAL" clId="{BAF5B788-33AC-45C9-B877-B0B86A7BFB59}" dt="2022-02-10T15:18:53.562" v="1928" actId="478"/>
          <ac:spMkLst>
            <pc:docMk/>
            <pc:sldMk cId="1521503479" sldId="322"/>
            <ac:spMk id="11" creationId="{BA81C0B9-BE13-41E9-AEFD-A805B38FC793}"/>
          </ac:spMkLst>
        </pc:spChg>
        <pc:spChg chg="del">
          <ac:chgData name="Jonas Lilleberg Eriksson" userId="9d000b9f-5f8f-4871-b1ea-efef969297ba" providerId="ADAL" clId="{BAF5B788-33AC-45C9-B877-B0B86A7BFB59}" dt="2022-02-10T15:18:58.819" v="1930" actId="478"/>
          <ac:spMkLst>
            <pc:docMk/>
            <pc:sldMk cId="1521503479" sldId="322"/>
            <ac:spMk id="12" creationId="{ACA6FDD4-5625-440A-BD1E-F822BFE0A594}"/>
          </ac:spMkLst>
        </pc:spChg>
        <pc:spChg chg="del">
          <ac:chgData name="Jonas Lilleberg Eriksson" userId="9d000b9f-5f8f-4871-b1ea-efef969297ba" providerId="ADAL" clId="{BAF5B788-33AC-45C9-B877-B0B86A7BFB59}" dt="2022-02-10T15:19:01.669" v="1931" actId="478"/>
          <ac:spMkLst>
            <pc:docMk/>
            <pc:sldMk cId="1521503479" sldId="322"/>
            <ac:spMk id="13" creationId="{51A718CD-0D37-4EF0-85AF-1457E536BC8D}"/>
          </ac:spMkLst>
        </pc:spChg>
        <pc:graphicFrameChg chg="add mod">
          <ac:chgData name="Jonas Lilleberg Eriksson" userId="9d000b9f-5f8f-4871-b1ea-efef969297ba" providerId="ADAL" clId="{BAF5B788-33AC-45C9-B877-B0B86A7BFB59}" dt="2022-02-14T08:15:51.924" v="6817" actId="14100"/>
          <ac:graphicFrameMkLst>
            <pc:docMk/>
            <pc:sldMk cId="1521503479" sldId="322"/>
            <ac:graphicFrameMk id="5" creationId="{FDBD040B-D112-425F-9276-159BA6B9AFC5}"/>
          </ac:graphicFrameMkLst>
        </pc:graphicFrameChg>
        <pc:graphicFrameChg chg="del mod">
          <ac:chgData name="Jonas Lilleberg Eriksson" userId="9d000b9f-5f8f-4871-b1ea-efef969297ba" providerId="ADAL" clId="{BAF5B788-33AC-45C9-B877-B0B86A7BFB59}" dt="2022-02-10T15:18:44.635" v="1925" actId="478"/>
          <ac:graphicFrameMkLst>
            <pc:docMk/>
            <pc:sldMk cId="1521503479" sldId="322"/>
            <ac:graphicFrameMk id="7" creationId="{B977DA2B-38D7-42A7-919C-BB5068B9B284}"/>
          </ac:graphicFrameMkLst>
        </pc:graphicFrameChg>
      </pc:sldChg>
    </pc:docChg>
  </pc:docChgLst>
  <pc:docChgLst>
    <pc:chgData name="Hanna Vihavainen" userId="e943f1dc-7ac1-4c98-a396-e25ed67bb074" providerId="ADAL" clId="{ED475F59-548D-4CA9-A362-4321A3ADBB86}"/>
    <pc:docChg chg="modSld sldOrd">
      <pc:chgData name="Hanna Vihavainen" userId="e943f1dc-7ac1-4c98-a396-e25ed67bb074" providerId="ADAL" clId="{ED475F59-548D-4CA9-A362-4321A3ADBB86}" dt="2022-02-14T10:41:57.014" v="67" actId="1076"/>
      <pc:docMkLst>
        <pc:docMk/>
      </pc:docMkLst>
      <pc:sldChg chg="ord">
        <pc:chgData name="Hanna Vihavainen" userId="e943f1dc-7ac1-4c98-a396-e25ed67bb074" providerId="ADAL" clId="{ED475F59-548D-4CA9-A362-4321A3ADBB86}" dt="2022-02-14T10:30:47.863" v="5"/>
        <pc:sldMkLst>
          <pc:docMk/>
          <pc:sldMk cId="1310093614" sldId="282"/>
        </pc:sldMkLst>
      </pc:sldChg>
      <pc:sldChg chg="modSp mod">
        <pc:chgData name="Hanna Vihavainen" userId="e943f1dc-7ac1-4c98-a396-e25ed67bb074" providerId="ADAL" clId="{ED475F59-548D-4CA9-A362-4321A3ADBB86}" dt="2022-02-14T10:30:35.324" v="3" actId="1076"/>
        <pc:sldMkLst>
          <pc:docMk/>
          <pc:sldMk cId="2480931868" sldId="305"/>
        </pc:sldMkLst>
        <pc:spChg chg="mod">
          <ac:chgData name="Hanna Vihavainen" userId="e943f1dc-7ac1-4c98-a396-e25ed67bb074" providerId="ADAL" clId="{ED475F59-548D-4CA9-A362-4321A3ADBB86}" dt="2022-02-14T10:30:31.304" v="2" actId="1076"/>
          <ac:spMkLst>
            <pc:docMk/>
            <pc:sldMk cId="2480931868" sldId="305"/>
            <ac:spMk id="4" creationId="{D4BA1458-96AB-EB42-AC51-EB022D81BA45}"/>
          </ac:spMkLst>
        </pc:spChg>
        <pc:spChg chg="mod">
          <ac:chgData name="Hanna Vihavainen" userId="e943f1dc-7ac1-4c98-a396-e25ed67bb074" providerId="ADAL" clId="{ED475F59-548D-4CA9-A362-4321A3ADBB86}" dt="2022-02-14T10:30:35.324" v="3" actId="1076"/>
          <ac:spMkLst>
            <pc:docMk/>
            <pc:sldMk cId="2480931868" sldId="305"/>
            <ac:spMk id="5" creationId="{A069B911-01BF-433E-857B-20DB46263553}"/>
          </ac:spMkLst>
        </pc:spChg>
        <pc:picChg chg="mod">
          <ac:chgData name="Hanna Vihavainen" userId="e943f1dc-7ac1-4c98-a396-e25ed67bb074" providerId="ADAL" clId="{ED475F59-548D-4CA9-A362-4321A3ADBB86}" dt="2022-02-14T10:30:21.310" v="0" actId="1076"/>
          <ac:picMkLst>
            <pc:docMk/>
            <pc:sldMk cId="2480931868" sldId="305"/>
            <ac:picMk id="3" creationId="{441DA683-2A98-4490-96D3-EFB2A8F01BA0}"/>
          </ac:picMkLst>
        </pc:picChg>
      </pc:sldChg>
      <pc:sldChg chg="modSp mod">
        <pc:chgData name="Hanna Vihavainen" userId="e943f1dc-7ac1-4c98-a396-e25ed67bb074" providerId="ADAL" clId="{ED475F59-548D-4CA9-A362-4321A3ADBB86}" dt="2022-02-14T10:39:38.872" v="60" actId="1076"/>
        <pc:sldMkLst>
          <pc:docMk/>
          <pc:sldMk cId="1977088689" sldId="314"/>
        </pc:sldMkLst>
        <pc:spChg chg="mod">
          <ac:chgData name="Hanna Vihavainen" userId="e943f1dc-7ac1-4c98-a396-e25ed67bb074" providerId="ADAL" clId="{ED475F59-548D-4CA9-A362-4321A3ADBB86}" dt="2022-02-14T10:39:38.872" v="60" actId="1076"/>
          <ac:spMkLst>
            <pc:docMk/>
            <pc:sldMk cId="1977088689" sldId="314"/>
            <ac:spMk id="4" creationId="{D4BA1458-96AB-EB42-AC51-EB022D81BA45}"/>
          </ac:spMkLst>
        </pc:spChg>
        <pc:spChg chg="mod">
          <ac:chgData name="Hanna Vihavainen" userId="e943f1dc-7ac1-4c98-a396-e25ed67bb074" providerId="ADAL" clId="{ED475F59-548D-4CA9-A362-4321A3ADBB86}" dt="2022-02-14T10:39:36.197" v="59" actId="1076"/>
          <ac:spMkLst>
            <pc:docMk/>
            <pc:sldMk cId="1977088689" sldId="314"/>
            <ac:spMk id="5" creationId="{F8FDB974-A9EC-8F4E-9C9F-263056D24E13}"/>
          </ac:spMkLst>
        </pc:spChg>
      </pc:sldChg>
      <pc:sldChg chg="modSp mod ord">
        <pc:chgData name="Hanna Vihavainen" userId="e943f1dc-7ac1-4c98-a396-e25ed67bb074" providerId="ADAL" clId="{ED475F59-548D-4CA9-A362-4321A3ADBB86}" dt="2022-02-14T10:35:35.717" v="57" actId="1076"/>
        <pc:sldMkLst>
          <pc:docMk/>
          <pc:sldMk cId="3102154269" sldId="316"/>
        </pc:sldMkLst>
        <pc:spChg chg="mod">
          <ac:chgData name="Hanna Vihavainen" userId="e943f1dc-7ac1-4c98-a396-e25ed67bb074" providerId="ADAL" clId="{ED475F59-548D-4CA9-A362-4321A3ADBB86}" dt="2022-02-14T10:35:08.095" v="52" actId="403"/>
          <ac:spMkLst>
            <pc:docMk/>
            <pc:sldMk cId="3102154269" sldId="316"/>
            <ac:spMk id="5" creationId="{F8FDB974-A9EC-8F4E-9C9F-263056D24E13}"/>
          </ac:spMkLst>
        </pc:spChg>
        <pc:picChg chg="mod">
          <ac:chgData name="Hanna Vihavainen" userId="e943f1dc-7ac1-4c98-a396-e25ed67bb074" providerId="ADAL" clId="{ED475F59-548D-4CA9-A362-4321A3ADBB86}" dt="2022-02-14T10:35:35.717" v="57" actId="1076"/>
          <ac:picMkLst>
            <pc:docMk/>
            <pc:sldMk cId="3102154269" sldId="316"/>
            <ac:picMk id="3" creationId="{E7F08564-B7A9-4FAF-9A76-AF4CB6CB951E}"/>
          </ac:picMkLst>
        </pc:picChg>
      </pc:sldChg>
      <pc:sldChg chg="modSp mod">
        <pc:chgData name="Hanna Vihavainen" userId="e943f1dc-7ac1-4c98-a396-e25ed67bb074" providerId="ADAL" clId="{ED475F59-548D-4CA9-A362-4321A3ADBB86}" dt="2022-02-14T10:41:57.014" v="67" actId="1076"/>
        <pc:sldMkLst>
          <pc:docMk/>
          <pc:sldMk cId="2227886442" sldId="318"/>
        </pc:sldMkLst>
        <pc:picChg chg="mod">
          <ac:chgData name="Hanna Vihavainen" userId="e943f1dc-7ac1-4c98-a396-e25ed67bb074" providerId="ADAL" clId="{ED475F59-548D-4CA9-A362-4321A3ADBB86}" dt="2022-02-14T10:41:57.014" v="67" actId="1076"/>
          <ac:picMkLst>
            <pc:docMk/>
            <pc:sldMk cId="2227886442" sldId="318"/>
            <ac:picMk id="2" creationId="{EC3C6016-AA45-4003-886F-6F6766B7DDA2}"/>
          </ac:picMkLst>
        </pc:picChg>
      </pc:sldChg>
      <pc:sldChg chg="modSp mod">
        <pc:chgData name="Hanna Vihavainen" userId="e943f1dc-7ac1-4c98-a396-e25ed67bb074" providerId="ADAL" clId="{ED475F59-548D-4CA9-A362-4321A3ADBB86}" dt="2022-02-14T10:40:26.601" v="64" actId="1076"/>
        <pc:sldMkLst>
          <pc:docMk/>
          <pc:sldMk cId="962326184" sldId="320"/>
        </pc:sldMkLst>
        <pc:spChg chg="mod">
          <ac:chgData name="Hanna Vihavainen" userId="e943f1dc-7ac1-4c98-a396-e25ed67bb074" providerId="ADAL" clId="{ED475F59-548D-4CA9-A362-4321A3ADBB86}" dt="2022-02-14T10:40:26.601" v="64" actId="1076"/>
          <ac:spMkLst>
            <pc:docMk/>
            <pc:sldMk cId="962326184" sldId="320"/>
            <ac:spMk id="5" creationId="{F8FDB974-A9EC-8F4E-9C9F-263056D24E13}"/>
          </ac:spMkLst>
        </pc:spChg>
        <pc:picChg chg="mod">
          <ac:chgData name="Hanna Vihavainen" userId="e943f1dc-7ac1-4c98-a396-e25ed67bb074" providerId="ADAL" clId="{ED475F59-548D-4CA9-A362-4321A3ADBB86}" dt="2022-02-14T10:40:20.738" v="62" actId="1076"/>
          <ac:picMkLst>
            <pc:docMk/>
            <pc:sldMk cId="962326184" sldId="320"/>
            <ac:picMk id="11" creationId="{EE8116AC-B912-4E6E-9562-1029069B2947}"/>
          </ac:picMkLst>
        </pc:picChg>
        <pc:picChg chg="mod">
          <ac:chgData name="Hanna Vihavainen" userId="e943f1dc-7ac1-4c98-a396-e25ed67bb074" providerId="ADAL" clId="{ED475F59-548D-4CA9-A362-4321A3ADBB86}" dt="2022-02-14T10:40:23.158" v="63" actId="1076"/>
          <ac:picMkLst>
            <pc:docMk/>
            <pc:sldMk cId="962326184" sldId="320"/>
            <ac:picMk id="13" creationId="{BF966C4F-03E6-4F7D-98E0-D5DA4920F1A1}"/>
          </ac:picMkLst>
        </pc:picChg>
      </pc:sldChg>
      <pc:sldChg chg="modSp mod">
        <pc:chgData name="Hanna Vihavainen" userId="e943f1dc-7ac1-4c98-a396-e25ed67bb074" providerId="ADAL" clId="{ED475F59-548D-4CA9-A362-4321A3ADBB86}" dt="2022-02-14T10:40:49.137" v="66" actId="20577"/>
        <pc:sldMkLst>
          <pc:docMk/>
          <pc:sldMk cId="2955477923" sldId="321"/>
        </pc:sldMkLst>
        <pc:spChg chg="mod">
          <ac:chgData name="Hanna Vihavainen" userId="e943f1dc-7ac1-4c98-a396-e25ed67bb074" providerId="ADAL" clId="{ED475F59-548D-4CA9-A362-4321A3ADBB86}" dt="2022-02-14T10:40:49.137" v="66" actId="20577"/>
          <ac:spMkLst>
            <pc:docMk/>
            <pc:sldMk cId="2955477923" sldId="321"/>
            <ac:spMk id="5" creationId="{F8FDB974-A9EC-8F4E-9C9F-263056D24E13}"/>
          </ac:spMkLst>
        </pc:spChg>
        <pc:picChg chg="mod">
          <ac:chgData name="Hanna Vihavainen" userId="e943f1dc-7ac1-4c98-a396-e25ed67bb074" providerId="ADAL" clId="{ED475F59-548D-4CA9-A362-4321A3ADBB86}" dt="2022-02-14T10:40:45.061" v="65" actId="1076"/>
          <ac:picMkLst>
            <pc:docMk/>
            <pc:sldMk cId="2955477923" sldId="321"/>
            <ac:picMk id="10" creationId="{240D34B1-A4DC-47ED-B11B-A63AB59D3975}"/>
          </ac:picMkLst>
        </pc:picChg>
      </pc:sldChg>
      <pc:sldChg chg="modSp mod">
        <pc:chgData name="Hanna Vihavainen" userId="e943f1dc-7ac1-4c98-a396-e25ed67bb074" providerId="ADAL" clId="{ED475F59-548D-4CA9-A362-4321A3ADBB86}" dt="2022-02-14T10:36:43.413" v="58" actId="1076"/>
        <pc:sldMkLst>
          <pc:docMk/>
          <pc:sldMk cId="1521503479" sldId="322"/>
        </pc:sldMkLst>
        <pc:graphicFrameChg chg="mod">
          <ac:chgData name="Hanna Vihavainen" userId="e943f1dc-7ac1-4c98-a396-e25ed67bb074" providerId="ADAL" clId="{ED475F59-548D-4CA9-A362-4321A3ADBB86}" dt="2022-02-14T10:36:43.413" v="58" actId="1076"/>
          <ac:graphicFrameMkLst>
            <pc:docMk/>
            <pc:sldMk cId="1521503479" sldId="322"/>
            <ac:graphicFrameMk id="5" creationId="{FDBD040B-D112-425F-9276-159BA6B9AFC5}"/>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349339011989614"/>
          <c:y val="3.0125197474227539E-2"/>
          <c:w val="0.63095360685722135"/>
          <c:h val="0.96987480252577252"/>
        </c:manualLayout>
      </c:layout>
      <c:pieChart>
        <c:varyColors val="1"/>
        <c:ser>
          <c:idx val="0"/>
          <c:order val="0"/>
          <c:tx>
            <c:strRef>
              <c:f>Blad1!$B$1</c:f>
              <c:strCache>
                <c:ptCount val="1"/>
                <c:pt idx="0">
                  <c:v>Försäljning</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2-9269-440D-87D8-5015DD979307}"/>
              </c:ext>
            </c:extLst>
          </c:dPt>
          <c:dPt>
            <c:idx val="1"/>
            <c:bubble3D val="0"/>
            <c:spPr>
              <a:pattFill prst="narVert">
                <a:fgClr>
                  <a:srgbClr val="7EA1D5"/>
                </a:fgClr>
                <a:bgClr>
                  <a:schemeClr val="bg1"/>
                </a:bgClr>
              </a:pattFill>
              <a:ln w="19050">
                <a:solidFill>
                  <a:schemeClr val="lt1"/>
                </a:solidFill>
              </a:ln>
              <a:effectLst/>
            </c:spPr>
            <c:extLst>
              <c:ext xmlns:c16="http://schemas.microsoft.com/office/drawing/2014/chart" uri="{C3380CC4-5D6E-409C-BE32-E72D297353CC}">
                <c16:uniqueId val="{00000003-9269-440D-87D8-5015DD979307}"/>
              </c:ext>
            </c:extLst>
          </c:dPt>
          <c:dPt>
            <c:idx val="2"/>
            <c:bubble3D val="0"/>
            <c:spPr>
              <a:solidFill>
                <a:srgbClr val="00B0F0"/>
              </a:solidFill>
              <a:ln w="19050">
                <a:solidFill>
                  <a:schemeClr val="lt1"/>
                </a:solidFill>
              </a:ln>
              <a:effectLst/>
            </c:spPr>
            <c:extLst>
              <c:ext xmlns:c16="http://schemas.microsoft.com/office/drawing/2014/chart" uri="{C3380CC4-5D6E-409C-BE32-E72D297353CC}">
                <c16:uniqueId val="{00000004-9269-440D-87D8-5015DD979307}"/>
              </c:ext>
            </c:extLst>
          </c:dPt>
          <c:dPt>
            <c:idx val="3"/>
            <c:bubble3D val="0"/>
            <c:spPr>
              <a:solidFill>
                <a:schemeClr val="accent1">
                  <a:lumMod val="60000"/>
                  <a:lumOff val="40000"/>
                </a:schemeClr>
              </a:solidFill>
              <a:ln w="19050">
                <a:solidFill>
                  <a:schemeClr val="lt1"/>
                </a:solidFill>
              </a:ln>
              <a:effectLst/>
            </c:spPr>
            <c:extLst>
              <c:ext xmlns:c16="http://schemas.microsoft.com/office/drawing/2014/chart" uri="{C3380CC4-5D6E-409C-BE32-E72D297353CC}">
                <c16:uniqueId val="{00000005-9269-440D-87D8-5015DD979307}"/>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6-9269-440D-87D8-5015DD979307}"/>
              </c:ext>
            </c:extLst>
          </c:dPt>
          <c:dLbls>
            <c:delete val="1"/>
          </c:dLbls>
          <c:cat>
            <c:strRef>
              <c:f>Blad1!$A$2:$A$6</c:f>
              <c:strCache>
                <c:ptCount val="5"/>
                <c:pt idx="0">
                  <c:v>Kv 1</c:v>
                </c:pt>
                <c:pt idx="1">
                  <c:v>Kv 2</c:v>
                </c:pt>
                <c:pt idx="2">
                  <c:v>Kv 3</c:v>
                </c:pt>
                <c:pt idx="3">
                  <c:v>Kv 4</c:v>
                </c:pt>
                <c:pt idx="4">
                  <c:v>Kv 5</c:v>
                </c:pt>
              </c:strCache>
            </c:strRef>
          </c:cat>
          <c:val>
            <c:numRef>
              <c:f>Blad1!$B$2:$B$6</c:f>
              <c:numCache>
                <c:formatCode>General</c:formatCode>
                <c:ptCount val="5"/>
                <c:pt idx="0">
                  <c:v>3</c:v>
                </c:pt>
                <c:pt idx="1">
                  <c:v>3</c:v>
                </c:pt>
                <c:pt idx="2">
                  <c:v>3</c:v>
                </c:pt>
                <c:pt idx="3">
                  <c:v>3</c:v>
                </c:pt>
                <c:pt idx="4">
                  <c:v>6</c:v>
                </c:pt>
              </c:numCache>
            </c:numRef>
          </c:val>
          <c:extLst>
            <c:ext xmlns:c16="http://schemas.microsoft.com/office/drawing/2014/chart" uri="{C3380CC4-5D6E-409C-BE32-E72D297353CC}">
              <c16:uniqueId val="{00000000-9269-440D-87D8-5015DD979307}"/>
            </c:ext>
          </c:extLst>
        </c:ser>
        <c:dLbls>
          <c:dLblPos val="inEnd"/>
          <c:showLegendKey val="0"/>
          <c:showVal val="0"/>
          <c:showCatName val="0"/>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pieChart>
        <c:varyColors val="1"/>
        <c:ser>
          <c:idx val="0"/>
          <c:order val="0"/>
          <c:tx>
            <c:strRef>
              <c:f>Blad1!$B$1</c:f>
              <c:strCache>
                <c:ptCount val="1"/>
                <c:pt idx="0">
                  <c:v>Försäljning</c:v>
                </c:pt>
              </c:strCache>
            </c:strRef>
          </c:tx>
          <c:dPt>
            <c:idx val="0"/>
            <c:bubble3D val="0"/>
            <c:spPr>
              <a:solidFill>
                <a:schemeClr val="accent1">
                  <a:shade val="58000"/>
                </a:schemeClr>
              </a:solidFill>
              <a:ln w="19050">
                <a:solidFill>
                  <a:schemeClr val="lt1"/>
                </a:solidFill>
              </a:ln>
              <a:effectLst/>
            </c:spPr>
            <c:extLst>
              <c:ext xmlns:c16="http://schemas.microsoft.com/office/drawing/2014/chart" uri="{C3380CC4-5D6E-409C-BE32-E72D297353CC}">
                <c16:uniqueId val="{00000002-00A9-4266-9D54-48852262406A}"/>
              </c:ext>
            </c:extLst>
          </c:dPt>
          <c:dPt>
            <c:idx val="1"/>
            <c:bubble3D val="0"/>
            <c:spPr>
              <a:solidFill>
                <a:schemeClr val="accent1">
                  <a:shade val="86000"/>
                </a:schemeClr>
              </a:solidFill>
              <a:ln w="19050">
                <a:solidFill>
                  <a:schemeClr val="lt1"/>
                </a:solidFill>
              </a:ln>
              <a:effectLst/>
            </c:spPr>
            <c:extLst>
              <c:ext xmlns:c16="http://schemas.microsoft.com/office/drawing/2014/chart" uri="{C3380CC4-5D6E-409C-BE32-E72D297353CC}">
                <c16:uniqueId val="{00000003-51CE-4692-80A1-740E8CC5EAC8}"/>
              </c:ext>
            </c:extLst>
          </c:dPt>
          <c:dPt>
            <c:idx val="2"/>
            <c:bubble3D val="0"/>
            <c:spPr>
              <a:solidFill>
                <a:schemeClr val="accent1">
                  <a:tint val="86000"/>
                </a:schemeClr>
              </a:solidFill>
              <a:ln w="19050">
                <a:solidFill>
                  <a:schemeClr val="lt1"/>
                </a:solidFill>
              </a:ln>
              <a:effectLst/>
            </c:spPr>
            <c:extLst>
              <c:ext xmlns:c16="http://schemas.microsoft.com/office/drawing/2014/chart" uri="{C3380CC4-5D6E-409C-BE32-E72D297353CC}">
                <c16:uniqueId val="{00000005-51CE-4692-80A1-740E8CC5EAC8}"/>
              </c:ext>
            </c:extLst>
          </c:dPt>
          <c:dPt>
            <c:idx val="3"/>
            <c:bubble3D val="0"/>
            <c:spPr>
              <a:solidFill>
                <a:schemeClr val="accent1">
                  <a:tint val="58000"/>
                </a:schemeClr>
              </a:solidFill>
              <a:ln w="19050">
                <a:solidFill>
                  <a:schemeClr val="lt1"/>
                </a:solidFill>
              </a:ln>
              <a:effectLst/>
            </c:spPr>
            <c:extLst>
              <c:ext xmlns:c16="http://schemas.microsoft.com/office/drawing/2014/chart" uri="{C3380CC4-5D6E-409C-BE32-E72D297353CC}">
                <c16:uniqueId val="{00000007-51CE-4692-80A1-740E8CC5EAC8}"/>
              </c:ext>
            </c:extLst>
          </c:dPt>
          <c:cat>
            <c:strRef>
              <c:f>Blad1!$A$2:$A$5</c:f>
              <c:strCache>
                <c:ptCount val="4"/>
                <c:pt idx="0">
                  <c:v>Akut sjukvård</c:v>
                </c:pt>
                <c:pt idx="1">
                  <c:v>Primärvård </c:v>
                </c:pt>
                <c:pt idx="2">
                  <c:v>?</c:v>
                </c:pt>
                <c:pt idx="3">
                  <c:v>?</c:v>
                </c:pt>
              </c:strCache>
            </c:strRef>
          </c:cat>
          <c:val>
            <c:numRef>
              <c:f>Blad1!$B$2:$B$5</c:f>
              <c:numCache>
                <c:formatCode>General</c:formatCode>
                <c:ptCount val="4"/>
                <c:pt idx="0">
                  <c:v>40</c:v>
                </c:pt>
                <c:pt idx="1">
                  <c:v>40</c:v>
                </c:pt>
                <c:pt idx="2">
                  <c:v>20</c:v>
                </c:pt>
                <c:pt idx="3">
                  <c:v>20</c:v>
                </c:pt>
              </c:numCache>
            </c:numRef>
          </c:val>
          <c:extLst>
            <c:ext xmlns:c16="http://schemas.microsoft.com/office/drawing/2014/chart" uri="{C3380CC4-5D6E-409C-BE32-E72D297353CC}">
              <c16:uniqueId val="{00000000-00A9-4266-9D54-48852262406A}"/>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0.56364</cdr:x>
      <cdr:y>0.30014</cdr:y>
    </cdr:from>
    <cdr:to>
      <cdr:x>0.73068</cdr:x>
      <cdr:y>0.5</cdr:y>
    </cdr:to>
    <cdr:sp macro="" textlink="">
      <cdr:nvSpPr>
        <cdr:cNvPr id="2" name="textruta 1">
          <a:extLst xmlns:a="http://schemas.openxmlformats.org/drawingml/2006/main">
            <a:ext uri="{FF2B5EF4-FFF2-40B4-BE49-F238E27FC236}">
              <a16:creationId xmlns:a16="http://schemas.microsoft.com/office/drawing/2014/main" id="{C5A6AA5F-82EF-4724-BB54-2AE4A570A145}"/>
            </a:ext>
          </a:extLst>
        </cdr:cNvPr>
        <cdr:cNvSpPr txBox="1"/>
      </cdr:nvSpPr>
      <cdr:spPr>
        <a:xfrm xmlns:a="http://schemas.openxmlformats.org/drawingml/2006/main">
          <a:off x="4581236" y="1626370"/>
          <a:ext cx="1357746" cy="108296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sv-SE" sz="1100" dirty="0"/>
        </a:p>
      </cdr:txBody>
    </cdr:sp>
  </cdr:relSizeAnchor>
  <cdr:relSizeAnchor xmlns:cdr="http://schemas.openxmlformats.org/drawingml/2006/chartDrawing">
    <cdr:from>
      <cdr:x>0.5</cdr:x>
      <cdr:y>0.27189</cdr:y>
    </cdr:from>
    <cdr:to>
      <cdr:x>0.75341</cdr:x>
      <cdr:y>0.51053</cdr:y>
    </cdr:to>
    <cdr:sp macro="" textlink="">
      <cdr:nvSpPr>
        <cdr:cNvPr id="3" name="textruta 2">
          <a:extLst xmlns:a="http://schemas.openxmlformats.org/drawingml/2006/main">
            <a:ext uri="{FF2B5EF4-FFF2-40B4-BE49-F238E27FC236}">
              <a16:creationId xmlns:a16="http://schemas.microsoft.com/office/drawing/2014/main" id="{A185E373-4F1B-4B21-BDBE-A008BC6B30F3}"/>
            </a:ext>
          </a:extLst>
        </cdr:cNvPr>
        <cdr:cNvSpPr txBox="1"/>
      </cdr:nvSpPr>
      <cdr:spPr>
        <a:xfrm xmlns:a="http://schemas.openxmlformats.org/drawingml/2006/main">
          <a:off x="4342161" y="1424949"/>
          <a:ext cx="2200694" cy="125070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sv-SE" sz="2000" b="1" dirty="0">
              <a:solidFill>
                <a:schemeClr val="bg1"/>
              </a:solidFill>
            </a:rPr>
            <a:t>Akut sjukvård  minst 3 mån</a:t>
          </a:r>
        </a:p>
      </cdr:txBody>
    </cdr:sp>
  </cdr:relSizeAnchor>
  <cdr:relSizeAnchor xmlns:cdr="http://schemas.openxmlformats.org/drawingml/2006/chartDrawing">
    <cdr:from>
      <cdr:x>0.3642</cdr:x>
      <cdr:y>0.67557</cdr:y>
    </cdr:from>
    <cdr:to>
      <cdr:x>0.63579</cdr:x>
      <cdr:y>0.84279</cdr:y>
    </cdr:to>
    <cdr:sp macro="" textlink="">
      <cdr:nvSpPr>
        <cdr:cNvPr id="4" name="textruta 3">
          <a:extLst xmlns:a="http://schemas.openxmlformats.org/drawingml/2006/main">
            <a:ext uri="{FF2B5EF4-FFF2-40B4-BE49-F238E27FC236}">
              <a16:creationId xmlns:a16="http://schemas.microsoft.com/office/drawing/2014/main" id="{DAF9A647-0CC5-4376-81D5-4A26D8D047A0}"/>
            </a:ext>
          </a:extLst>
        </cdr:cNvPr>
        <cdr:cNvSpPr txBox="1"/>
      </cdr:nvSpPr>
      <cdr:spPr>
        <a:xfrm xmlns:a="http://schemas.openxmlformats.org/drawingml/2006/main">
          <a:off x="3162873" y="3540650"/>
          <a:ext cx="2358575" cy="87639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sv-SE" sz="2000" b="1" dirty="0">
              <a:solidFill>
                <a:schemeClr val="bg1"/>
              </a:solidFill>
            </a:rPr>
            <a:t>Primärvård</a:t>
          </a:r>
          <a:r>
            <a:rPr lang="sv-SE" sz="2400" b="1" dirty="0">
              <a:solidFill>
                <a:schemeClr val="bg1"/>
              </a:solidFill>
            </a:rPr>
            <a:t> </a:t>
          </a:r>
          <a:br>
            <a:rPr lang="sv-SE" sz="2400" b="1" dirty="0">
              <a:solidFill>
                <a:schemeClr val="bg1"/>
              </a:solidFill>
            </a:rPr>
          </a:br>
          <a:r>
            <a:rPr lang="sv-SE" sz="2000" b="1" dirty="0">
              <a:solidFill>
                <a:schemeClr val="bg1"/>
              </a:solidFill>
            </a:rPr>
            <a:t>minst 3 mån </a:t>
          </a:r>
        </a:p>
      </cdr:txBody>
    </cdr:sp>
  </cdr:relSizeAnchor>
  <cdr:relSizeAnchor xmlns:cdr="http://schemas.openxmlformats.org/drawingml/2006/chartDrawing">
    <cdr:from>
      <cdr:x>0.25795</cdr:x>
      <cdr:y>0.45014</cdr:y>
    </cdr:from>
    <cdr:to>
      <cdr:x>0.28068</cdr:x>
      <cdr:y>0.70241</cdr:y>
    </cdr:to>
    <cdr:sp macro="" textlink="">
      <cdr:nvSpPr>
        <cdr:cNvPr id="5" name="textruta 4">
          <a:extLst xmlns:a="http://schemas.openxmlformats.org/drawingml/2006/main">
            <a:ext uri="{FF2B5EF4-FFF2-40B4-BE49-F238E27FC236}">
              <a16:creationId xmlns:a16="http://schemas.microsoft.com/office/drawing/2014/main" id="{53F0E5F5-8EBC-4DFB-98CB-53D8E493D4D6}"/>
            </a:ext>
          </a:extLst>
        </cdr:cNvPr>
        <cdr:cNvSpPr txBox="1"/>
      </cdr:nvSpPr>
      <cdr:spPr>
        <a:xfrm xmlns:a="http://schemas.openxmlformats.org/drawingml/2006/main">
          <a:off x="2096655" y="2439170"/>
          <a:ext cx="184727" cy="136698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sv-SE" sz="1100" dirty="0"/>
        </a:p>
      </cdr:txBody>
    </cdr:sp>
  </cdr:relSizeAnchor>
  <cdr:relSizeAnchor xmlns:cdr="http://schemas.openxmlformats.org/drawingml/2006/chartDrawing">
    <cdr:from>
      <cdr:x>0.23101</cdr:x>
      <cdr:y>0.43468</cdr:y>
    </cdr:from>
    <cdr:to>
      <cdr:x>0.50828</cdr:x>
      <cdr:y>0.66174</cdr:y>
    </cdr:to>
    <cdr:sp macro="" textlink="">
      <cdr:nvSpPr>
        <cdr:cNvPr id="6" name="textruta 5">
          <a:extLst xmlns:a="http://schemas.openxmlformats.org/drawingml/2006/main">
            <a:ext uri="{FF2B5EF4-FFF2-40B4-BE49-F238E27FC236}">
              <a16:creationId xmlns:a16="http://schemas.microsoft.com/office/drawing/2014/main" id="{9D36ACEC-11F7-4CF5-B079-CA52F155E041}"/>
            </a:ext>
          </a:extLst>
        </cdr:cNvPr>
        <cdr:cNvSpPr txBox="1"/>
      </cdr:nvSpPr>
      <cdr:spPr>
        <a:xfrm xmlns:a="http://schemas.openxmlformats.org/drawingml/2006/main">
          <a:off x="2006179" y="2278138"/>
          <a:ext cx="2407902" cy="119004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sv-SE" sz="2000" b="1" dirty="0">
              <a:solidFill>
                <a:schemeClr val="bg1"/>
              </a:solidFill>
            </a:rPr>
            <a:t>Möjlig ytterligare placering </a:t>
          </a:r>
          <a:br>
            <a:rPr lang="sv-SE" sz="2000" b="1" dirty="0">
              <a:solidFill>
                <a:schemeClr val="bg1"/>
              </a:solidFill>
            </a:rPr>
          </a:br>
          <a:r>
            <a:rPr lang="sv-SE" sz="2000" b="1" dirty="0">
              <a:solidFill>
                <a:schemeClr val="bg1"/>
              </a:solidFill>
            </a:rPr>
            <a:t>3 mån</a:t>
          </a:r>
        </a:p>
      </cdr:txBody>
    </cdr:sp>
  </cdr:relSizeAnchor>
  <cdr:relSizeAnchor xmlns:cdr="http://schemas.openxmlformats.org/drawingml/2006/chartDrawing">
    <cdr:from>
      <cdr:x>0.2398</cdr:x>
      <cdr:y>0.15856</cdr:y>
    </cdr:from>
    <cdr:to>
      <cdr:x>0.54434</cdr:x>
      <cdr:y>0.39253</cdr:y>
    </cdr:to>
    <cdr:sp macro="" textlink="">
      <cdr:nvSpPr>
        <cdr:cNvPr id="7" name="textruta 6">
          <a:extLst xmlns:a="http://schemas.openxmlformats.org/drawingml/2006/main">
            <a:ext uri="{FF2B5EF4-FFF2-40B4-BE49-F238E27FC236}">
              <a16:creationId xmlns:a16="http://schemas.microsoft.com/office/drawing/2014/main" id="{4E8C2097-3C5C-4EC9-A7E8-0845552AE26F}"/>
            </a:ext>
          </a:extLst>
        </cdr:cNvPr>
        <cdr:cNvSpPr txBox="1"/>
      </cdr:nvSpPr>
      <cdr:spPr>
        <a:xfrm xmlns:a="http://schemas.openxmlformats.org/drawingml/2006/main">
          <a:off x="2082522" y="830997"/>
          <a:ext cx="2644724" cy="122624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sv-SE" sz="2000" b="1" dirty="0">
              <a:solidFill>
                <a:schemeClr val="bg1"/>
              </a:solidFill>
            </a:rPr>
            <a:t>Möjlig ytterligare placering </a:t>
          </a:r>
          <a:br>
            <a:rPr lang="sv-SE" sz="2000" b="1" dirty="0">
              <a:solidFill>
                <a:schemeClr val="bg1"/>
              </a:solidFill>
            </a:rPr>
          </a:br>
          <a:r>
            <a:rPr lang="sv-SE" sz="2000" b="1" dirty="0">
              <a:solidFill>
                <a:schemeClr val="bg1"/>
              </a:solidFill>
            </a:rPr>
            <a:t>3 mån </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FE810A-847A-DB45-9D91-AFFF2E63E2AE}" type="datetimeFigureOut">
              <a:rPr lang="sv-SE" smtClean="0"/>
              <a:t>2022-02-14</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8F87B4-2C18-4A42-A34E-EE33D0FBA49B}" type="slidenum">
              <a:rPr lang="sv-SE" smtClean="0"/>
              <a:t>‹#›</a:t>
            </a:fld>
            <a:endParaRPr lang="sv-SE"/>
          </a:p>
        </p:txBody>
      </p:sp>
    </p:spTree>
    <p:extLst>
      <p:ext uri="{BB962C8B-B14F-4D97-AF65-F5344CB8AC3E}">
        <p14:creationId xmlns:p14="http://schemas.microsoft.com/office/powerpoint/2010/main" val="34179847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Hej och välkomna!</a:t>
            </a:r>
          </a:p>
          <a:p>
            <a:endParaRPr lang="sv-SE"/>
          </a:p>
          <a:p>
            <a:r>
              <a:rPr lang="sv-SE"/>
              <a:t>Jag heter NN och arbetar på Sveriges läkarförbunds kansli i Stockholm. Jag arbetar på en avdelning som heter Politik och profession (PP). Där arbetar vi med påverkansarbete för att kunna få </a:t>
            </a:r>
            <a:r>
              <a:rPr lang="sv-SE" sz="1200" b="0" i="0" kern="1200">
                <a:solidFill>
                  <a:schemeClr val="tx1"/>
                </a:solidFill>
                <a:effectLst/>
                <a:latin typeface="+mn-lt"/>
                <a:ea typeface="+mn-ea"/>
                <a:cs typeface="+mn-cs"/>
              </a:rPr>
              <a:t>en vård på lika villkor för hela befolkningen. Det gör vi genom utredningar, debattartiklar, KIT-filmer, sociala medier, möten med beslutsfattare och, som här idag, föreläsningar. Vad har föreläsningar med god vård att göra tänker ni kanske. Jo, om vi ger er försättningar till en så bra AT som möjlighet får ni i er tur bättre möjligheter att kunna erbjuda era patienter en god vård på lika villkor. Vi har också en medlemsrådgivning dit ni kan ringa eller e-posta om ni har frågor eller problem. Kontaktuppgifterna till denna får ni i på sista bilden. </a:t>
            </a:r>
          </a:p>
          <a:p>
            <a:endParaRPr lang="sv-SE" sz="1200" b="0" i="0" kern="1200">
              <a:solidFill>
                <a:schemeClr val="tx1"/>
              </a:solidFill>
              <a:effectLst/>
              <a:latin typeface="+mn-lt"/>
              <a:ea typeface="+mn-ea"/>
              <a:cs typeface="+mn-cs"/>
            </a:endParaRPr>
          </a:p>
        </p:txBody>
      </p:sp>
      <p:sp>
        <p:nvSpPr>
          <p:cNvPr id="4" name="Platshållare för bildnummer 3"/>
          <p:cNvSpPr>
            <a:spLocks noGrp="1"/>
          </p:cNvSpPr>
          <p:nvPr>
            <p:ph type="sldNum" sz="quarter" idx="5"/>
          </p:nvPr>
        </p:nvSpPr>
        <p:spPr/>
        <p:txBody>
          <a:bodyPr/>
          <a:lstStyle/>
          <a:p>
            <a:fld id="{CE8F87B4-2C18-4A42-A34E-EE33D0FBA49B}" type="slidenum">
              <a:rPr lang="sv-SE" smtClean="0"/>
              <a:t>1</a:t>
            </a:fld>
            <a:endParaRPr lang="sv-SE"/>
          </a:p>
        </p:txBody>
      </p:sp>
    </p:spTree>
    <p:extLst>
      <p:ext uri="{BB962C8B-B14F-4D97-AF65-F5344CB8AC3E}">
        <p14:creationId xmlns:p14="http://schemas.microsoft.com/office/powerpoint/2010/main" val="10797487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a:latin typeface="Arial" panose="020B0604020202020204" pitchFamily="34" charset="0"/>
                <a:ea typeface="ＭＳ Ｐゴシック" pitchFamily="34" charset="-128"/>
                <a:cs typeface="Arial" panose="020B0604020202020204" pitchFamily="34" charset="0"/>
              </a:rPr>
              <a:t>Mindre orter betyder generellt mer ansvar.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a:latin typeface="Arial" panose="020B0604020202020204" pitchFamily="34" charset="0"/>
              <a:ea typeface="ＭＳ Ｐゴシック" pitchFamily="34" charset="-128"/>
              <a:cs typeface="Arial" panose="020B0604020202020204" pitchFamily="34" charset="0"/>
            </a:endParaRPr>
          </a:p>
          <a:p>
            <a:pPr eaLnBrk="1" hangingPunct="1"/>
            <a:r>
              <a:rPr lang="sv-SE">
                <a:latin typeface="Arial" panose="020B0604020202020204" pitchFamily="34" charset="0"/>
                <a:ea typeface="ＭＳ Ｐゴシック" pitchFamily="34" charset="-128"/>
                <a:cs typeface="Arial" panose="020B0604020202020204" pitchFamily="34" charset="0"/>
              </a:rPr>
              <a:t>Tips på verktyg i valet av AT-tjänst: </a:t>
            </a:r>
          </a:p>
          <a:p>
            <a:pPr eaLnBrk="1" hangingPunct="1">
              <a:buFontTx/>
              <a:buChar char="•"/>
            </a:pPr>
            <a:endParaRPr lang="sv-SE" b="1">
              <a:latin typeface="Arial" panose="020B0604020202020204" pitchFamily="34" charset="0"/>
              <a:ea typeface="ＭＳ Ｐゴシック" pitchFamily="34" charset="-128"/>
              <a:cs typeface="Arial" panose="020B0604020202020204" pitchFamily="34" charset="0"/>
            </a:endParaRPr>
          </a:p>
          <a:p>
            <a:pPr eaLnBrk="1" hangingPunct="1">
              <a:buFontTx/>
              <a:buChar char="•"/>
            </a:pPr>
            <a:r>
              <a:rPr lang="sv-SE" b="1">
                <a:latin typeface="Arial" panose="020B0604020202020204" pitchFamily="34" charset="0"/>
                <a:ea typeface="ＭＳ Ｐゴシック" pitchFamily="34" charset="-128"/>
                <a:cs typeface="Arial" panose="020B0604020202020204" pitchFamily="34" charset="0"/>
              </a:rPr>
              <a:t>AT-guiden</a:t>
            </a:r>
            <a:r>
              <a:rPr lang="sv-SE">
                <a:latin typeface="Arial" panose="020B0604020202020204" pitchFamily="34" charset="0"/>
                <a:ea typeface="ＭＳ Ｐゴシック" pitchFamily="34" charset="-128"/>
                <a:cs typeface="Arial" panose="020B0604020202020204" pitchFamily="34" charset="0"/>
              </a:rPr>
              <a:t>: www.slf.se/atguiden</a:t>
            </a:r>
          </a:p>
          <a:p>
            <a:pPr eaLnBrk="1" hangingPunct="1">
              <a:buFontTx/>
              <a:buChar char="•"/>
            </a:pPr>
            <a:endParaRPr lang="sv-SE">
              <a:latin typeface="Arial" panose="020B0604020202020204" pitchFamily="34" charset="0"/>
              <a:ea typeface="ＭＳ Ｐゴシック" pitchFamily="34" charset="-128"/>
              <a:cs typeface="Arial" panose="020B0604020202020204" pitchFamily="34" charset="0"/>
            </a:endParaRPr>
          </a:p>
          <a:p>
            <a:pPr eaLnBrk="1" hangingPunct="1">
              <a:buFontTx/>
              <a:buChar char="•"/>
            </a:pPr>
            <a:r>
              <a:rPr lang="sv-SE" b="1">
                <a:latin typeface="Arial" panose="020B0604020202020204" pitchFamily="34" charset="0"/>
                <a:ea typeface="ＭＳ Ｐゴシック" pitchFamily="34" charset="-128"/>
                <a:cs typeface="Arial" panose="020B0604020202020204" pitchFamily="34" charset="0"/>
              </a:rPr>
              <a:t>SYLF:s AT-ranking</a:t>
            </a:r>
            <a:r>
              <a:rPr lang="sv-SE">
                <a:latin typeface="Arial" panose="020B0604020202020204" pitchFamily="34" charset="0"/>
                <a:ea typeface="ＭＳ Ｐゴシック" pitchFamily="34" charset="-128"/>
                <a:cs typeface="Arial" panose="020B0604020202020204" pitchFamily="34" charset="0"/>
              </a:rPr>
              <a:t>: Eksjö 1:a 2018 </a:t>
            </a:r>
          </a:p>
          <a:p>
            <a:pPr eaLnBrk="1" hangingPunct="1"/>
            <a:endParaRPr lang="sv-SE">
              <a:latin typeface="Arial" panose="020B0604020202020204" pitchFamily="34" charset="0"/>
              <a:ea typeface="ＭＳ Ｐゴシック" pitchFamily="34" charset="-128"/>
              <a:cs typeface="Arial" panose="020B0604020202020204" pitchFamily="34" charset="0"/>
            </a:endParaRPr>
          </a:p>
          <a:p>
            <a:pPr eaLnBrk="1" hangingPunct="1">
              <a:buFontTx/>
              <a:buChar char="•"/>
            </a:pPr>
            <a:r>
              <a:rPr lang="sv-SE" b="1">
                <a:solidFill>
                  <a:srgbClr val="FF0000"/>
                </a:solidFill>
                <a:latin typeface="Arial" panose="020B0604020202020204" pitchFamily="34" charset="0"/>
                <a:ea typeface="ＭＳ Ｐゴシック" pitchFamily="34" charset="-128"/>
                <a:cs typeface="Arial" panose="020B0604020202020204" pitchFamily="34" charset="0"/>
              </a:rPr>
              <a:t> SPUR </a:t>
            </a:r>
            <a:r>
              <a:rPr lang="sv-SE">
                <a:solidFill>
                  <a:srgbClr val="FF0000"/>
                </a:solidFill>
                <a:latin typeface="Arial" panose="020B0604020202020204" pitchFamily="34" charset="0"/>
                <a:ea typeface="ＭＳ Ｐゴシック" pitchFamily="34" charset="-128"/>
                <a:cs typeface="Arial" panose="020B0604020202020204" pitchFamily="34" charset="0"/>
              </a:rPr>
              <a:t>– en kvalitetsgranskning av AT och ST-utbildningar. </a:t>
            </a:r>
          </a:p>
          <a:p>
            <a:pPr eaLnBrk="1" hangingPunct="1">
              <a:buFontTx/>
              <a:buChar char="•"/>
            </a:pPr>
            <a:r>
              <a:rPr lang="sv-SE">
                <a:latin typeface="Arial" panose="020B0604020202020204" pitchFamily="34" charset="0"/>
                <a:ea typeface="ＭＳ Ｐゴシック" pitchFamily="34" charset="-128"/>
                <a:cs typeface="Arial" panose="020B0604020202020204" pitchFamily="34" charset="0"/>
              </a:rPr>
              <a:t>Granskning av AT för att höja och säkra kvaliteten på AT </a:t>
            </a:r>
          </a:p>
          <a:p>
            <a:pPr eaLnBrk="1" hangingPunct="1">
              <a:buFontTx/>
              <a:buChar char="-"/>
            </a:pPr>
            <a:r>
              <a:rPr lang="sv-SE">
                <a:latin typeface="Arial" panose="020B0604020202020204" pitchFamily="34" charset="0"/>
                <a:ea typeface="ＭＳ Ｐゴシック" pitchFamily="34" charset="-128"/>
                <a:cs typeface="Arial" panose="020B0604020202020204" pitchFamily="34" charset="0"/>
              </a:rPr>
              <a:t>Intervjuer med personal samt AT-läkare</a:t>
            </a:r>
          </a:p>
          <a:p>
            <a:pPr eaLnBrk="1" hangingPunct="1">
              <a:buFontTx/>
              <a:buChar char="-"/>
            </a:pPr>
            <a:r>
              <a:rPr lang="sv-SE">
                <a:latin typeface="Arial" panose="020B0604020202020204" pitchFamily="34" charset="0"/>
                <a:ea typeface="ＭＳ Ｐゴシック" pitchFamily="34" charset="-128"/>
                <a:cs typeface="Arial" panose="020B0604020202020204" pitchFamily="34" charset="0"/>
              </a:rPr>
              <a:t>Omfattande inspektion där man </a:t>
            </a:r>
            <a:r>
              <a:rPr lang="sv-SE" err="1">
                <a:latin typeface="Arial" panose="020B0604020202020204" pitchFamily="34" charset="0"/>
                <a:ea typeface="ＭＳ Ｐゴシック" pitchFamily="34" charset="-128"/>
                <a:cs typeface="Arial" panose="020B0604020202020204" pitchFamily="34" charset="0"/>
              </a:rPr>
              <a:t>bla</a:t>
            </a:r>
            <a:r>
              <a:rPr lang="sv-SE">
                <a:latin typeface="Arial" panose="020B0604020202020204" pitchFamily="34" charset="0"/>
                <a:ea typeface="ＭＳ Ｐゴシック" pitchFamily="34" charset="-128"/>
                <a:cs typeface="Arial" panose="020B0604020202020204" pitchFamily="34" charset="0"/>
              </a:rPr>
              <a:t> tittar på lokaler, utrustning och utbildningsklimat. </a:t>
            </a:r>
          </a:p>
          <a:p>
            <a:pPr eaLnBrk="1" hangingPunct="1">
              <a:buFontTx/>
              <a:buChar char="-"/>
            </a:pPr>
            <a:r>
              <a:rPr lang="sv-SE">
                <a:latin typeface="Arial" panose="020B0604020202020204" pitchFamily="34" charset="0"/>
                <a:ea typeface="ＭＳ Ｐゴシック" pitchFamily="34" charset="-128"/>
                <a:cs typeface="Arial" panose="020B0604020202020204" pitchFamily="34" charset="0"/>
              </a:rPr>
              <a:t>Gör en bedömning som redovisas både med poäng och rapport</a:t>
            </a:r>
          </a:p>
          <a:p>
            <a:pPr eaLnBrk="1" hangingPunct="1">
              <a:buFontTx/>
              <a:buChar char="-"/>
            </a:pPr>
            <a:r>
              <a:rPr lang="sv-SE">
                <a:latin typeface="Arial" panose="020B0604020202020204" pitchFamily="34" charset="0"/>
                <a:ea typeface="ＭＳ Ｐゴシック" pitchFamily="34" charset="-128"/>
                <a:cs typeface="Arial" panose="020B0604020202020204" pitchFamily="34" charset="0"/>
              </a:rPr>
              <a:t>Men det viktiga är det som görs före/inför inspektionen. Resultat: t ex AT-rum, strukturerad handledning, mer studietid etc. </a:t>
            </a:r>
          </a:p>
        </p:txBody>
      </p:sp>
      <p:sp>
        <p:nvSpPr>
          <p:cNvPr id="4" name="Platshållare för bildnummer 3"/>
          <p:cNvSpPr>
            <a:spLocks noGrp="1"/>
          </p:cNvSpPr>
          <p:nvPr>
            <p:ph type="sldNum" sz="quarter" idx="10"/>
          </p:nvPr>
        </p:nvSpPr>
        <p:spPr/>
        <p:txBody>
          <a:bodyPr/>
          <a:lstStyle/>
          <a:p>
            <a:fld id="{CE8F87B4-2C18-4A42-A34E-EE33D0FBA49B}" type="slidenum">
              <a:rPr lang="sv-SE" smtClean="0"/>
              <a:t>10</a:t>
            </a:fld>
            <a:endParaRPr lang="sv-SE"/>
          </a:p>
        </p:txBody>
      </p:sp>
    </p:spTree>
    <p:extLst>
      <p:ext uri="{BB962C8B-B14F-4D97-AF65-F5344CB8AC3E}">
        <p14:creationId xmlns:p14="http://schemas.microsoft.com/office/powerpoint/2010/main" val="17969270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E8F87B4-2C18-4A42-A34E-EE33D0FBA49B}" type="slidenum">
              <a:rPr lang="sv-SE" smtClean="0"/>
              <a:t>11</a:t>
            </a:fld>
            <a:endParaRPr lang="sv-SE"/>
          </a:p>
        </p:txBody>
      </p:sp>
    </p:spTree>
    <p:extLst>
      <p:ext uri="{BB962C8B-B14F-4D97-AF65-F5344CB8AC3E}">
        <p14:creationId xmlns:p14="http://schemas.microsoft.com/office/powerpoint/2010/main" val="36610532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eaLnBrk="1" hangingPunct="1">
              <a:defRPr/>
            </a:pPr>
            <a:r>
              <a:rPr lang="sv-SE">
                <a:latin typeface="Arial" panose="020B0604020202020204" pitchFamily="34" charset="0"/>
                <a:ea typeface="ＭＳ Ｐゴシック" pitchFamily="-108" charset="-128"/>
                <a:cs typeface="Arial" panose="020B0604020202020204" pitchFamily="34" charset="0"/>
              </a:rPr>
              <a:t>De </a:t>
            </a:r>
            <a:r>
              <a:rPr lang="sv-SE" b="1">
                <a:latin typeface="Arial" panose="020B0604020202020204" pitchFamily="34" charset="0"/>
                <a:ea typeface="ＭＳ Ｐゴシック" pitchFamily="-108" charset="-128"/>
                <a:cs typeface="Arial" panose="020B0604020202020204" pitchFamily="34" charset="0"/>
              </a:rPr>
              <a:t>regelverk</a:t>
            </a:r>
            <a:r>
              <a:rPr lang="sv-SE">
                <a:latin typeface="Arial" panose="020B0604020202020204" pitchFamily="34" charset="0"/>
                <a:ea typeface="ＭＳ Ｐゴシック" pitchFamily="-108" charset="-128"/>
                <a:cs typeface="Arial" panose="020B0604020202020204" pitchFamily="34" charset="0"/>
              </a:rPr>
              <a:t> som reglerar BT-tjänstgöringen: </a:t>
            </a:r>
          </a:p>
          <a:p>
            <a:pPr eaLnBrk="1" hangingPunct="1">
              <a:defRPr/>
            </a:pPr>
            <a:endParaRPr lang="sv-SE">
              <a:latin typeface="Arial" panose="020B0604020202020204" pitchFamily="34" charset="0"/>
              <a:ea typeface="ＭＳ Ｐゴシック" pitchFamily="-108" charset="-128"/>
              <a:cs typeface="Arial" panose="020B0604020202020204" pitchFamily="34" charset="0"/>
            </a:endParaRPr>
          </a:p>
          <a:p>
            <a:pPr eaLnBrk="1" hangingPunct="1">
              <a:defRPr/>
            </a:pPr>
            <a:r>
              <a:rPr lang="sv-SE" b="1">
                <a:latin typeface="Arial" panose="020B0604020202020204" pitchFamily="34" charset="0"/>
                <a:ea typeface="ＭＳ Ｐゴシック" pitchFamily="-108" charset="-128"/>
                <a:cs typeface="Arial" panose="020B0604020202020204" pitchFamily="34" charset="0"/>
              </a:rPr>
              <a:t>Hälso- och sjukvårdslagen </a:t>
            </a:r>
          </a:p>
          <a:p>
            <a:pPr eaLnBrk="1" hangingPunct="1">
              <a:defRPr/>
            </a:pPr>
            <a:r>
              <a:rPr lang="sv-SE" sz="1200" b="0" i="0" kern="1200">
                <a:solidFill>
                  <a:schemeClr val="tx1"/>
                </a:solidFill>
                <a:effectLst/>
                <a:latin typeface="+mn-lt"/>
                <a:ea typeface="+mn-ea"/>
                <a:cs typeface="+mn-cs"/>
              </a:rPr>
              <a:t>Regionerna är skyldiga att erbjuda BT-platser i tillräcklig omfattning. </a:t>
            </a:r>
          </a:p>
          <a:p>
            <a:pPr eaLnBrk="1" hangingPunct="1">
              <a:defRPr/>
            </a:pPr>
            <a:endParaRPr lang="sv-SE">
              <a:latin typeface="Arial" panose="020B0604020202020204" pitchFamily="34" charset="0"/>
              <a:ea typeface="ＭＳ Ｐゴシック" pitchFamily="-108" charset="-128"/>
              <a:cs typeface="Arial" panose="020B0604020202020204" pitchFamily="34" charset="0"/>
            </a:endParaRPr>
          </a:p>
          <a:p>
            <a:pPr eaLnBrk="1" hangingPunct="1">
              <a:buFontTx/>
              <a:buNone/>
              <a:defRPr/>
            </a:pPr>
            <a:r>
              <a:rPr lang="sv-SE" b="1">
                <a:latin typeface="Arial" panose="020B0604020202020204" pitchFamily="34" charset="0"/>
                <a:ea typeface="ＭＳ Ｐゴシック" pitchFamily="-108" charset="-128"/>
                <a:cs typeface="Arial" panose="020B0604020202020204" pitchFamily="34" charset="0"/>
              </a:rPr>
              <a:t>Patientsäkerhetsförordningen</a:t>
            </a:r>
            <a:r>
              <a:rPr lang="sv-SE">
                <a:latin typeface="Arial" panose="020B0604020202020204" pitchFamily="34" charset="0"/>
                <a:ea typeface="ＭＳ Ｐゴシック" pitchFamily="-108" charset="-128"/>
                <a:cs typeface="Arial" panose="020B0604020202020204" pitchFamily="34" charset="0"/>
              </a:rPr>
              <a:t> </a:t>
            </a:r>
          </a:p>
          <a:p>
            <a:pPr eaLnBrk="1" hangingPunct="1">
              <a:buFontTx/>
              <a:buNone/>
              <a:defRPr/>
            </a:pPr>
            <a:r>
              <a:rPr lang="sv-SE">
                <a:latin typeface="Arial" panose="020B0604020202020204" pitchFamily="34" charset="0"/>
                <a:cs typeface="Arial" panose="020B0604020202020204" pitchFamily="34" charset="0"/>
              </a:rPr>
              <a:t>Tidstyrningen om minst 6 mån.  </a:t>
            </a:r>
          </a:p>
          <a:p>
            <a:pPr eaLnBrk="1" hangingPunct="1">
              <a:buFontTx/>
              <a:buNone/>
              <a:defRPr/>
            </a:pPr>
            <a:endParaRPr lang="sv-SE" b="1">
              <a:latin typeface="Arial" panose="020B0604020202020204" pitchFamily="34" charset="0"/>
              <a:ea typeface="ＭＳ Ｐゴシック" pitchFamily="-108" charset="-128"/>
              <a:cs typeface="Arial" panose="020B0604020202020204" pitchFamily="34" charset="0"/>
            </a:endParaRPr>
          </a:p>
          <a:p>
            <a:pPr marL="0" indent="0" eaLnBrk="1" hangingPunct="1">
              <a:buFontTx/>
              <a:buNone/>
              <a:defRPr/>
            </a:pPr>
            <a:r>
              <a:rPr lang="sv-SE" b="1" i="1">
                <a:latin typeface="Arial" panose="020B0604020202020204" pitchFamily="34" charset="0"/>
                <a:ea typeface="ＭＳ Ｐゴシック" pitchFamily="-108" charset="-128"/>
                <a:cs typeface="Arial" panose="020B0604020202020204" pitchFamily="34" charset="0"/>
              </a:rPr>
              <a:t>Socialstyrelsens föreskrift och allmänna råd om läkares specialiseringstjänstgöring + målbeskrivning </a:t>
            </a:r>
            <a:endParaRPr lang="sv-SE">
              <a:latin typeface="Arial" panose="020B0604020202020204" pitchFamily="34" charset="0"/>
              <a:cs typeface="Arial" panose="020B0604020202020204" pitchFamily="34" charset="0"/>
            </a:endParaRPr>
          </a:p>
          <a:p>
            <a:pPr marL="171450" indent="-171450" eaLnBrk="1" hangingPunct="1">
              <a:buFontTx/>
              <a:buChar char="-"/>
              <a:defRPr/>
            </a:pPr>
            <a:r>
              <a:rPr lang="sv-SE">
                <a:latin typeface="Arial" panose="020B0604020202020204" pitchFamily="34" charset="0"/>
                <a:cs typeface="Arial" panose="020B0604020202020204" pitchFamily="34" charset="0"/>
              </a:rPr>
              <a:t>Vad ska ingå i form av till exempel handledning och teoretisk utbildning.  </a:t>
            </a:r>
          </a:p>
          <a:p>
            <a:pPr marL="171450" indent="-171450" eaLnBrk="1" hangingPunct="1">
              <a:buFontTx/>
              <a:buChar char="-"/>
              <a:defRPr/>
            </a:pPr>
            <a:r>
              <a:rPr lang="sv-SE">
                <a:latin typeface="Arial" panose="020B0604020202020204" pitchFamily="34" charset="0"/>
                <a:cs typeface="Arial" panose="020B0604020202020204" pitchFamily="34" charset="0"/>
              </a:rPr>
              <a:t>Vilka mål BT-läkaren behöver uppnå för att bli godkänd. </a:t>
            </a:r>
          </a:p>
          <a:p>
            <a:pPr marL="171450" indent="-171450" eaLnBrk="1" hangingPunct="1">
              <a:buFontTx/>
              <a:buChar char="-"/>
              <a:defRPr/>
            </a:pPr>
            <a:r>
              <a:rPr lang="sv-SE">
                <a:latin typeface="Arial" panose="020B0604020202020204" pitchFamily="34" charset="0"/>
                <a:cs typeface="Arial" panose="020B0604020202020204" pitchFamily="34" charset="0"/>
              </a:rPr>
              <a:t>Regionerna beslutar själva hur BT ska utformas inom ramen för ovanstående regelverk. </a:t>
            </a:r>
          </a:p>
          <a:p>
            <a:endParaRPr lang="sv-SE"/>
          </a:p>
        </p:txBody>
      </p:sp>
      <p:sp>
        <p:nvSpPr>
          <p:cNvPr id="4" name="Platshållare för bildnummer 3"/>
          <p:cNvSpPr>
            <a:spLocks noGrp="1"/>
          </p:cNvSpPr>
          <p:nvPr>
            <p:ph type="sldNum" sz="quarter" idx="10"/>
          </p:nvPr>
        </p:nvSpPr>
        <p:spPr/>
        <p:txBody>
          <a:bodyPr/>
          <a:lstStyle/>
          <a:p>
            <a:fld id="{CE8F87B4-2C18-4A42-A34E-EE33D0FBA49B}" type="slidenum">
              <a:rPr lang="sv-SE" smtClean="0"/>
              <a:t>12</a:t>
            </a:fld>
            <a:endParaRPr lang="sv-SE"/>
          </a:p>
        </p:txBody>
      </p:sp>
    </p:spTree>
    <p:extLst>
      <p:ext uri="{BB962C8B-B14F-4D97-AF65-F5344CB8AC3E}">
        <p14:creationId xmlns:p14="http://schemas.microsoft.com/office/powerpoint/2010/main" val="13530172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eaLnBrk="1" hangingPunct="1"/>
            <a:r>
              <a:rPr lang="sv-SE">
                <a:latin typeface="Times" pitchFamily="18" charset="0"/>
                <a:ea typeface="ＭＳ Ｐゴシック" pitchFamily="34" charset="-128"/>
              </a:rPr>
              <a:t>Tidigare tjänstgöring kan komma att tillgodoräknas, </a:t>
            </a:r>
            <a:r>
              <a:rPr lang="sv-SE" b="1" i="1">
                <a:latin typeface="Times" pitchFamily="18" charset="0"/>
                <a:ea typeface="ＭＳ Ｐゴシック" pitchFamily="34" charset="-128"/>
              </a:rPr>
              <a:t>max 6 mån</a:t>
            </a:r>
            <a:r>
              <a:rPr lang="sv-SE">
                <a:latin typeface="Times" pitchFamily="18" charset="0"/>
                <a:ea typeface="ＭＳ Ｐゴシック" pitchFamily="34" charset="-128"/>
              </a:rPr>
              <a:t>. </a:t>
            </a:r>
          </a:p>
          <a:p>
            <a:pPr eaLnBrk="1" hangingPunct="1"/>
            <a:endParaRPr lang="sv-SE">
              <a:latin typeface="Times" pitchFamily="18" charset="0"/>
              <a:ea typeface="ＭＳ Ｐゴシック" pitchFamily="34" charset="-128"/>
            </a:endParaRPr>
          </a:p>
          <a:p>
            <a:pPr eaLnBrk="1" hangingPunct="1"/>
            <a:r>
              <a:rPr lang="sv-SE">
                <a:latin typeface="Times" pitchFamily="18" charset="0"/>
                <a:ea typeface="ＭＳ Ｐゴシック" pitchFamily="34" charset="-128"/>
              </a:rPr>
              <a:t>BT kan göras som en </a:t>
            </a:r>
            <a:r>
              <a:rPr lang="sv-SE" b="1">
                <a:latin typeface="Times" pitchFamily="18" charset="0"/>
                <a:ea typeface="ＭＳ Ｐゴシック" pitchFamily="34" charset="-128"/>
              </a:rPr>
              <a:t>separat</a:t>
            </a:r>
            <a:r>
              <a:rPr lang="sv-SE">
                <a:latin typeface="Times" pitchFamily="18" charset="0"/>
                <a:ea typeface="ＭＳ Ｐゴシック" pitchFamily="34" charset="-128"/>
              </a:rPr>
              <a:t> (tidsbegränsad anställning) eller som en </a:t>
            </a:r>
            <a:r>
              <a:rPr lang="sv-SE" b="1">
                <a:latin typeface="Times" pitchFamily="18" charset="0"/>
                <a:ea typeface="ＭＳ Ｐゴシック" pitchFamily="34" charset="-128"/>
              </a:rPr>
              <a:t>integrerad del </a:t>
            </a:r>
            <a:r>
              <a:rPr lang="sv-SE">
                <a:latin typeface="Times" pitchFamily="18" charset="0"/>
                <a:ea typeface="ＭＳ Ｐゴシック" pitchFamily="34" charset="-128"/>
              </a:rPr>
              <a:t>av övriga ST, </a:t>
            </a:r>
            <a:r>
              <a:rPr lang="sv-SE" b="1" i="1">
                <a:latin typeface="Times" pitchFamily="18" charset="0"/>
                <a:ea typeface="ＭＳ Ｐゴシック" pitchFamily="34" charset="-128"/>
              </a:rPr>
              <a:t>minimitid  för BT+ ST är 5,5 år</a:t>
            </a:r>
            <a:r>
              <a:rPr lang="sv-SE">
                <a:latin typeface="Times" pitchFamily="18" charset="0"/>
                <a:ea typeface="ＭＳ Ｐゴシック" pitchFamily="34" charset="-128"/>
              </a:rPr>
              <a:t>. </a:t>
            </a:r>
          </a:p>
          <a:p>
            <a:pPr eaLnBrk="1" hangingPunct="1"/>
            <a:endParaRPr lang="sv-SE">
              <a:latin typeface="Times" pitchFamily="18" charset="0"/>
              <a:ea typeface="ＭＳ Ｐゴシック" pitchFamily="34" charset="-128"/>
            </a:endParaRPr>
          </a:p>
          <a:p>
            <a:pPr eaLnBrk="1" hangingPunct="1"/>
            <a:r>
              <a:rPr lang="sv-SE">
                <a:latin typeface="Times" pitchFamily="18" charset="0"/>
                <a:ea typeface="ＭＳ Ｐゴシック" pitchFamily="34" charset="-128"/>
              </a:rPr>
              <a:t>Tillsammans med BT-studierektor och huvudhandledare utforma ett individuellt </a:t>
            </a:r>
            <a:r>
              <a:rPr lang="sv-SE" b="1">
                <a:latin typeface="Times" pitchFamily="18" charset="0"/>
                <a:ea typeface="ＭＳ Ｐゴシック" pitchFamily="34" charset="-128"/>
              </a:rPr>
              <a:t>utbildningsprogram</a:t>
            </a:r>
            <a:r>
              <a:rPr lang="sv-SE">
                <a:latin typeface="Times" pitchFamily="18" charset="0"/>
                <a:ea typeface="ＭＳ Ｐゴシック" pitchFamily="34" charset="-128"/>
              </a:rPr>
              <a:t>. </a:t>
            </a:r>
          </a:p>
          <a:p>
            <a:pPr eaLnBrk="1" hangingPunct="1"/>
            <a:endParaRPr lang="sv-SE">
              <a:latin typeface="Times" pitchFamily="18" charset="0"/>
              <a:ea typeface="ＭＳ Ｐゴシック" pitchFamily="34" charset="-128"/>
            </a:endParaRPr>
          </a:p>
          <a:p>
            <a:pPr eaLnBrk="1" hangingPunct="1"/>
            <a:r>
              <a:rPr lang="sv-SE">
                <a:latin typeface="Times" pitchFamily="18" charset="0"/>
                <a:ea typeface="ＭＳ Ｐゴシック" pitchFamily="34" charset="-128"/>
              </a:rPr>
              <a:t> </a:t>
            </a:r>
          </a:p>
          <a:p>
            <a:pPr eaLnBrk="1" hangingPunct="1"/>
            <a:endParaRPr lang="sv-SE">
              <a:ea typeface="ＭＳ Ｐゴシック" pitchFamily="34" charset="-128"/>
            </a:endParaRPr>
          </a:p>
          <a:p>
            <a:endParaRPr lang="sv-SE">
              <a:latin typeface="Arial" panose="020B0604020202020204" pitchFamily="34" charset="0"/>
              <a:cs typeface="Arial" panose="020B0604020202020204" pitchFamily="34" charset="0"/>
            </a:endParaRPr>
          </a:p>
        </p:txBody>
      </p:sp>
      <p:sp>
        <p:nvSpPr>
          <p:cNvPr id="4" name="Platshållare för bildnummer 3"/>
          <p:cNvSpPr>
            <a:spLocks noGrp="1"/>
          </p:cNvSpPr>
          <p:nvPr>
            <p:ph type="sldNum" sz="quarter" idx="10"/>
          </p:nvPr>
        </p:nvSpPr>
        <p:spPr/>
        <p:txBody>
          <a:bodyPr/>
          <a:lstStyle/>
          <a:p>
            <a:fld id="{CE8F87B4-2C18-4A42-A34E-EE33D0FBA49B}" type="slidenum">
              <a:rPr lang="sv-SE" smtClean="0"/>
              <a:t>13</a:t>
            </a:fld>
            <a:endParaRPr lang="sv-SE"/>
          </a:p>
        </p:txBody>
      </p:sp>
    </p:spTree>
    <p:extLst>
      <p:ext uri="{BB962C8B-B14F-4D97-AF65-F5344CB8AC3E}">
        <p14:creationId xmlns:p14="http://schemas.microsoft.com/office/powerpoint/2010/main" val="3984573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eaLnBrk="1" hangingPunct="1">
              <a:buFontTx/>
              <a:buNone/>
            </a:pPr>
            <a:r>
              <a:rPr lang="sv-SE" b="0">
                <a:latin typeface="Arial" panose="020B0604020202020204" pitchFamily="34" charset="0"/>
                <a:ea typeface="ＭＳ Ｐゴシック" pitchFamily="34" charset="-128"/>
                <a:cs typeface="Arial" panose="020B0604020202020204" pitchFamily="34" charset="0"/>
              </a:rPr>
              <a:t>BT:s innehåll - </a:t>
            </a:r>
            <a:r>
              <a:rPr lang="sv-SE" b="1" i="0">
                <a:latin typeface="Arial" panose="020B0604020202020204" pitchFamily="34" charset="0"/>
                <a:ea typeface="ＭＳ Ｐゴシック" pitchFamily="34" charset="-128"/>
                <a:cs typeface="Arial" panose="020B0604020202020204" pitchFamily="34" charset="0"/>
              </a:rPr>
              <a:t>tjänstgöringsavsnitten</a:t>
            </a:r>
          </a:p>
          <a:p>
            <a:pPr marL="219075" indent="-219075" eaLnBrk="1" hangingPunct="1">
              <a:buFontTx/>
              <a:buChar char="•"/>
            </a:pPr>
            <a:endParaRPr lang="sv-SE">
              <a:latin typeface="Arial" panose="020B0604020202020204" pitchFamily="34" charset="0"/>
              <a:ea typeface="ＭＳ Ｐゴシック" pitchFamily="34" charset="-128"/>
              <a:cs typeface="Arial" panose="020B0604020202020204" pitchFamily="34" charset="0"/>
            </a:endParaRPr>
          </a:p>
          <a:p>
            <a:pPr marL="219075" indent="-219075" eaLnBrk="1" hangingPunct="1">
              <a:buFontTx/>
              <a:buChar char="•"/>
            </a:pPr>
            <a:r>
              <a:rPr lang="sv-SE" b="1" i="0">
                <a:latin typeface="Arial" panose="020B0604020202020204" pitchFamily="34" charset="0"/>
                <a:ea typeface="ＭＳ Ｐゴシック" pitchFamily="34" charset="-128"/>
                <a:cs typeface="Arial" panose="020B0604020202020204" pitchFamily="34" charset="0"/>
              </a:rPr>
              <a:t>Minimitid 6 månader</a:t>
            </a:r>
            <a:r>
              <a:rPr lang="sv-SE" i="0">
                <a:latin typeface="Arial" panose="020B0604020202020204" pitchFamily="34" charset="0"/>
                <a:ea typeface="ＭＳ Ｐゴシック" pitchFamily="34" charset="-128"/>
                <a:cs typeface="Arial" panose="020B0604020202020204" pitchFamily="34" charset="0"/>
              </a:rPr>
              <a:t>, </a:t>
            </a:r>
            <a:r>
              <a:rPr lang="sv-SE" b="0" i="0" err="1">
                <a:latin typeface="Arial" panose="020B0604020202020204" pitchFamily="34" charset="0"/>
                <a:ea typeface="ＭＳ Ｐゴシック" pitchFamily="34" charset="-128"/>
                <a:cs typeface="Arial" panose="020B0604020202020204" pitchFamily="34" charset="0"/>
              </a:rPr>
              <a:t>normtid</a:t>
            </a:r>
            <a:r>
              <a:rPr lang="sv-SE" i="0">
                <a:latin typeface="Arial" panose="020B0604020202020204" pitchFamily="34" charset="0"/>
                <a:ea typeface="ＭＳ Ｐゴシック" pitchFamily="34" charset="-128"/>
                <a:cs typeface="Arial" panose="020B0604020202020204" pitchFamily="34" charset="0"/>
              </a:rPr>
              <a:t> 12 mån. </a:t>
            </a:r>
          </a:p>
          <a:p>
            <a:pPr marL="219075" indent="-219075" eaLnBrk="1" hangingPunct="1">
              <a:buFontTx/>
              <a:buChar char="•"/>
            </a:pPr>
            <a:endParaRPr lang="sv-SE">
              <a:latin typeface="Arial" panose="020B0604020202020204" pitchFamily="34" charset="0"/>
              <a:ea typeface="ＭＳ Ｐゴシック" pitchFamily="34" charset="-128"/>
              <a:cs typeface="Arial" panose="020B0604020202020204" pitchFamily="34" charset="0"/>
            </a:endParaRPr>
          </a:p>
          <a:p>
            <a:pPr marL="171450" indent="-171450">
              <a:buFont typeface="Arial" panose="020B0604020202020204" pitchFamily="34" charset="0"/>
              <a:buChar char="•"/>
            </a:pPr>
            <a:r>
              <a:rPr lang="sv-SE" b="1" i="1"/>
              <a:t>Akut sjukvård </a:t>
            </a:r>
            <a:r>
              <a:rPr lang="sv-SE"/>
              <a:t>minst 3 mån. </a:t>
            </a:r>
          </a:p>
          <a:p>
            <a:pPr marL="171450" indent="-171450">
              <a:buFont typeface="Arial" panose="020B0604020202020204" pitchFamily="34" charset="0"/>
              <a:buChar char="•"/>
            </a:pPr>
            <a:endParaRPr lang="sv-SE"/>
          </a:p>
          <a:p>
            <a:pPr marL="171450" indent="-171450">
              <a:buFont typeface="Arial" panose="020B0604020202020204" pitchFamily="34" charset="0"/>
              <a:buChar char="•"/>
            </a:pPr>
            <a:r>
              <a:rPr lang="sv-SE" b="1" i="1"/>
              <a:t>Primärvård</a:t>
            </a:r>
            <a:r>
              <a:rPr lang="sv-SE"/>
              <a:t> minst 3 mån. </a:t>
            </a:r>
          </a:p>
          <a:p>
            <a:pPr marL="171450" indent="-171450">
              <a:buFont typeface="Arial" panose="020B0604020202020204" pitchFamily="34" charset="0"/>
              <a:buChar char="•"/>
            </a:pPr>
            <a:endParaRPr lang="sv-SE"/>
          </a:p>
          <a:p>
            <a:pPr marL="171450" indent="-171450">
              <a:buFont typeface="Arial" panose="020B0604020202020204" pitchFamily="34" charset="0"/>
              <a:buChar char="•"/>
            </a:pPr>
            <a:r>
              <a:rPr lang="sv-SE" b="1"/>
              <a:t>Högst ytterligare två placeringar</a:t>
            </a:r>
            <a:r>
              <a:rPr lang="sv-SE"/>
              <a:t>. </a:t>
            </a:r>
          </a:p>
        </p:txBody>
      </p:sp>
      <p:sp>
        <p:nvSpPr>
          <p:cNvPr id="4" name="Platshållare för bildnummer 3"/>
          <p:cNvSpPr>
            <a:spLocks noGrp="1"/>
          </p:cNvSpPr>
          <p:nvPr>
            <p:ph type="sldNum" sz="quarter" idx="10"/>
          </p:nvPr>
        </p:nvSpPr>
        <p:spPr/>
        <p:txBody>
          <a:bodyPr/>
          <a:lstStyle/>
          <a:p>
            <a:fld id="{CE8F87B4-2C18-4A42-A34E-EE33D0FBA49B}" type="slidenum">
              <a:rPr lang="sv-SE" smtClean="0"/>
              <a:t>14</a:t>
            </a:fld>
            <a:endParaRPr lang="sv-SE"/>
          </a:p>
        </p:txBody>
      </p:sp>
    </p:spTree>
    <p:extLst>
      <p:ext uri="{BB962C8B-B14F-4D97-AF65-F5344CB8AC3E}">
        <p14:creationId xmlns:p14="http://schemas.microsoft.com/office/powerpoint/2010/main" val="33553127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eaLnBrk="1" hangingPunct="1"/>
            <a:endParaRPr lang="sv-SE">
              <a:latin typeface="Times" pitchFamily="18" charset="0"/>
              <a:ea typeface="ＭＳ Ｐゴシック" pitchFamily="34"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b="1">
                <a:latin typeface="Times" pitchFamily="18" charset="0"/>
                <a:ea typeface="ＭＳ Ｐゴシック" pitchFamily="34" charset="-128"/>
              </a:rPr>
              <a:t>BT-studierektorn</a:t>
            </a:r>
            <a:r>
              <a:rPr lang="sv-SE" b="0">
                <a:latin typeface="Times" pitchFamily="18" charset="0"/>
                <a:ea typeface="ＭＳ Ｐゴシック" pitchFamily="34" charset="-128"/>
              </a:rPr>
              <a:t> har ett sammanhållet utbildningsansvar för BT. Samordnar den externa och interna utbildningen, ansvarar för introduktionsprogram och tar del av handledarnas bedömningar av BT-läkaren. </a:t>
            </a:r>
            <a:r>
              <a:rPr lang="sv-SE">
                <a:latin typeface="Times" pitchFamily="18" charset="0"/>
                <a:ea typeface="ＭＳ Ｐゴシック" pitchFamily="34" charset="-128"/>
              </a:rPr>
              <a:t>Det är en bra person att ringa till när man vill veta mer om den BT man tänker söka. </a:t>
            </a:r>
          </a:p>
          <a:p>
            <a:pPr eaLnBrk="1" hangingPunct="1"/>
            <a:endParaRPr lang="sv-SE">
              <a:latin typeface="Times" pitchFamily="18" charset="0"/>
              <a:ea typeface="ＭＳ Ｐゴシック" pitchFamily="34" charset="-128"/>
            </a:endParaRPr>
          </a:p>
          <a:p>
            <a:pPr eaLnBrk="1" hangingPunct="1"/>
            <a:r>
              <a:rPr lang="sv-SE" b="1">
                <a:latin typeface="Times" pitchFamily="18" charset="0"/>
                <a:ea typeface="ＭＳ Ｐゴシック" pitchFamily="34" charset="-128"/>
              </a:rPr>
              <a:t>Handledaren</a:t>
            </a:r>
            <a:r>
              <a:rPr lang="sv-SE">
                <a:latin typeface="Times" pitchFamily="18" charset="0"/>
                <a:ea typeface="ＭＳ Ｐゴシック" pitchFamily="34" charset="-128"/>
              </a:rPr>
              <a:t> ska planera, utvärdera och stödja BT-läkaren. Finns inte handledaren tillgänglig ska man alltid fråga en mer senior kollega om man är osäker. </a:t>
            </a:r>
          </a:p>
          <a:p>
            <a:pPr eaLnBrk="1" hangingPunct="1"/>
            <a:endParaRPr lang="sv-SE">
              <a:latin typeface="Times" pitchFamily="18" charset="0"/>
              <a:ea typeface="ＭＳ Ｐゴシック" pitchFamily="34" charset="-128"/>
            </a:endParaRPr>
          </a:p>
          <a:p>
            <a:pPr eaLnBrk="1" hangingPunct="1"/>
            <a:r>
              <a:rPr lang="sv-SE" b="1">
                <a:latin typeface="Times" pitchFamily="18" charset="0"/>
                <a:ea typeface="ＭＳ Ｐゴシック" pitchFamily="34" charset="-128"/>
              </a:rPr>
              <a:t>Verksamhetschef eller motsvarande </a:t>
            </a:r>
            <a:r>
              <a:rPr lang="sv-SE" b="0">
                <a:latin typeface="Times" pitchFamily="18" charset="0"/>
                <a:ea typeface="ＭＳ Ｐゴシック" pitchFamily="34" charset="-128"/>
              </a:rPr>
              <a:t>ansvarar för att en huvudhandledare utses och att ett individuellt utbildningsprogram tas fram för BT-läkaren. </a:t>
            </a:r>
            <a:endParaRPr lang="sv-SE" b="1">
              <a:latin typeface="Times" pitchFamily="18" charset="0"/>
              <a:ea typeface="ＭＳ Ｐゴシック" pitchFamily="34" charset="-128"/>
            </a:endParaRPr>
          </a:p>
          <a:p>
            <a:pPr eaLnBrk="1" hangingPunct="1"/>
            <a:endParaRPr lang="sv-SE">
              <a:latin typeface="Times" pitchFamily="18" charset="0"/>
              <a:ea typeface="ＭＳ Ｐゴシック" pitchFamily="34" charset="-128"/>
            </a:endParaRPr>
          </a:p>
          <a:p>
            <a:pPr eaLnBrk="1" hangingPunct="1"/>
            <a:r>
              <a:rPr lang="sv-SE" b="1">
                <a:latin typeface="Times" pitchFamily="18" charset="0"/>
                <a:ea typeface="ＭＳ Ｐゴシック" pitchFamily="34" charset="-128"/>
              </a:rPr>
              <a:t>Extern bedömare </a:t>
            </a:r>
            <a:r>
              <a:rPr lang="sv-SE" b="0">
                <a:latin typeface="Times" pitchFamily="18" charset="0"/>
                <a:ea typeface="ＭＳ Ｐゴシック" pitchFamily="34" charset="-128"/>
              </a:rPr>
              <a:t>gör tillsammans med huvudhandledaren den slutgiltiga bedömningen om BT-läkaren uppnått samtliga delmål i målbeskrivningen. </a:t>
            </a:r>
          </a:p>
          <a:p>
            <a:pPr eaLnBrk="1" hangingPunct="1"/>
            <a:endParaRPr lang="sv-SE" b="0">
              <a:latin typeface="Times" pitchFamily="18" charset="0"/>
              <a:ea typeface="ＭＳ Ｐゴシック" pitchFamily="34"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b="1">
                <a:latin typeface="Times" pitchFamily="18" charset="0"/>
                <a:ea typeface="ＭＳ Ｐゴシック" pitchFamily="34" charset="-128"/>
              </a:rPr>
              <a:t>ST-chefer</a:t>
            </a:r>
            <a:r>
              <a:rPr lang="sv-SE">
                <a:latin typeface="Times" pitchFamily="18" charset="0"/>
                <a:ea typeface="ＭＳ Ｐゴシック" pitchFamily="34" charset="-128"/>
              </a:rPr>
              <a:t> finns på en del sjukhus. ST-cheferna har personalansvar och är centralt placerade och har inte koppling till den kliniska vardagen. </a:t>
            </a:r>
          </a:p>
          <a:p>
            <a:pPr eaLnBrk="1" hangingPunct="1"/>
            <a:endParaRPr lang="sv-SE" b="1">
              <a:latin typeface="Times" pitchFamily="18" charset="0"/>
              <a:ea typeface="ＭＳ Ｐゴシック" pitchFamily="34" charset="-128"/>
            </a:endParaRPr>
          </a:p>
          <a:p>
            <a:pPr eaLnBrk="1" hangingPunct="1"/>
            <a:endParaRPr lang="sv-SE">
              <a:latin typeface="Times" pitchFamily="18" charset="0"/>
              <a:ea typeface="ＭＳ Ｐゴシック" pitchFamily="34" charset="-128"/>
            </a:endParaRPr>
          </a:p>
          <a:p>
            <a:pPr eaLnBrk="1" hangingPunct="1"/>
            <a:r>
              <a:rPr lang="sv-SE">
                <a:latin typeface="Times" pitchFamily="18" charset="0"/>
                <a:ea typeface="ＭＳ Ｐゴシック" pitchFamily="34" charset="-128"/>
              </a:rPr>
              <a:t> </a:t>
            </a:r>
          </a:p>
          <a:p>
            <a:pPr eaLnBrk="1" hangingPunct="1"/>
            <a:endParaRPr lang="sv-SE">
              <a:ea typeface="ＭＳ Ｐゴシック" pitchFamily="34" charset="-128"/>
            </a:endParaRPr>
          </a:p>
          <a:p>
            <a:endParaRPr lang="sv-SE">
              <a:latin typeface="Arial" panose="020B0604020202020204" pitchFamily="34" charset="0"/>
              <a:cs typeface="Arial" panose="020B0604020202020204" pitchFamily="34" charset="0"/>
            </a:endParaRPr>
          </a:p>
        </p:txBody>
      </p:sp>
      <p:sp>
        <p:nvSpPr>
          <p:cNvPr id="4" name="Platshållare för bildnummer 3"/>
          <p:cNvSpPr>
            <a:spLocks noGrp="1"/>
          </p:cNvSpPr>
          <p:nvPr>
            <p:ph type="sldNum" sz="quarter" idx="10"/>
          </p:nvPr>
        </p:nvSpPr>
        <p:spPr/>
        <p:txBody>
          <a:bodyPr/>
          <a:lstStyle/>
          <a:p>
            <a:fld id="{CE8F87B4-2C18-4A42-A34E-EE33D0FBA49B}" type="slidenum">
              <a:rPr lang="sv-SE" smtClean="0"/>
              <a:t>15</a:t>
            </a:fld>
            <a:endParaRPr lang="sv-SE"/>
          </a:p>
        </p:txBody>
      </p:sp>
    </p:spTree>
    <p:extLst>
      <p:ext uri="{BB962C8B-B14F-4D97-AF65-F5344CB8AC3E}">
        <p14:creationId xmlns:p14="http://schemas.microsoft.com/office/powerpoint/2010/main" val="31715191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eaLnBrk="1" hangingPunct="1"/>
            <a:r>
              <a:rPr lang="sv-SE">
                <a:latin typeface="Times" pitchFamily="18" charset="0"/>
                <a:ea typeface="ＭＳ Ｐゴシック" pitchFamily="34" charset="-128"/>
              </a:rPr>
              <a:t>I föreskriften och de allmänna råden för läkares ST står det att </a:t>
            </a:r>
            <a:r>
              <a:rPr lang="sv-SE" b="1">
                <a:latin typeface="Times" pitchFamily="18" charset="0"/>
                <a:ea typeface="ＭＳ Ｐゴシック" pitchFamily="34" charset="-128"/>
              </a:rPr>
              <a:t>varje BT-läkare </a:t>
            </a:r>
            <a:r>
              <a:rPr lang="sv-SE">
                <a:latin typeface="Times" pitchFamily="18" charset="0"/>
                <a:ea typeface="ＭＳ Ｐゴシック" pitchFamily="34" charset="-128"/>
              </a:rPr>
              <a:t>ska ha en </a:t>
            </a:r>
            <a:r>
              <a:rPr lang="sv-SE" b="1">
                <a:latin typeface="Times" pitchFamily="18" charset="0"/>
                <a:ea typeface="ＭＳ Ｐゴシック" pitchFamily="34" charset="-128"/>
              </a:rPr>
              <a:t>huvudhandledare</a:t>
            </a:r>
            <a:r>
              <a:rPr lang="sv-SE">
                <a:latin typeface="Times" pitchFamily="18" charset="0"/>
                <a:ea typeface="ＭＳ Ｐゴシック" pitchFamily="34" charset="-128"/>
              </a:rPr>
              <a:t> och en </a:t>
            </a:r>
            <a:r>
              <a:rPr lang="sv-SE" b="1">
                <a:latin typeface="Times" pitchFamily="18" charset="0"/>
                <a:ea typeface="ＭＳ Ｐゴシック" pitchFamily="34" charset="-128"/>
              </a:rPr>
              <a:t>handledare för respektive tjänstgöringsavsnitt</a:t>
            </a:r>
            <a:r>
              <a:rPr lang="sv-SE">
                <a:latin typeface="Times" pitchFamily="18" charset="0"/>
                <a:ea typeface="ＭＳ Ｐゴシック" pitchFamily="34" charset="-128"/>
              </a:rPr>
              <a:t>.  </a:t>
            </a:r>
          </a:p>
          <a:p>
            <a:pPr eaLnBrk="1" hangingPunct="1"/>
            <a:endParaRPr lang="sv-SE">
              <a:latin typeface="Times" pitchFamily="18" charset="0"/>
              <a:ea typeface="ＭＳ Ｐゴシック" pitchFamily="34" charset="-128"/>
            </a:endParaRPr>
          </a:p>
          <a:p>
            <a:pPr eaLnBrk="1" hangingPunct="1"/>
            <a:r>
              <a:rPr lang="sv-SE" b="1">
                <a:latin typeface="Times" pitchFamily="18" charset="0"/>
                <a:ea typeface="ＭＳ Ｐゴシック" pitchFamily="34" charset="-128"/>
              </a:rPr>
              <a:t>Huvudhandeldaren </a:t>
            </a:r>
            <a:r>
              <a:rPr lang="sv-SE">
                <a:latin typeface="Times" pitchFamily="18" charset="0"/>
                <a:ea typeface="ＭＳ Ｐゴシック" pitchFamily="34" charset="-128"/>
              </a:rPr>
              <a:t>ska helst vara specialistkompetent. </a:t>
            </a:r>
          </a:p>
          <a:p>
            <a:pPr eaLnBrk="1" hangingPunct="1"/>
            <a:endParaRPr lang="sv-SE">
              <a:latin typeface="Times" pitchFamily="18" charset="0"/>
              <a:ea typeface="ＭＳ Ｐゴシック" pitchFamily="34" charset="-128"/>
            </a:endParaRPr>
          </a:p>
          <a:p>
            <a:pPr eaLnBrk="1" hangingPunct="1"/>
            <a:r>
              <a:rPr lang="sv-SE">
                <a:latin typeface="Times" pitchFamily="18" charset="0"/>
                <a:ea typeface="ＭＳ Ｐゴシック" pitchFamily="34" charset="-128"/>
              </a:rPr>
              <a:t>Handledningen ska ske strukturerat, vara överenskommen, ske regelbundet och ha avsatt tid. Ni ska sitta ned i ett tyst rum. Låter självklart men sker inte alltid i praktiken. Inget </a:t>
            </a:r>
            <a:r>
              <a:rPr lang="sv-SE" err="1">
                <a:latin typeface="Times" pitchFamily="18" charset="0"/>
                <a:ea typeface="ＭＳ Ｐゴシック" pitchFamily="34" charset="-128"/>
              </a:rPr>
              <a:t>korridorssnack</a:t>
            </a:r>
            <a:r>
              <a:rPr lang="sv-SE">
                <a:latin typeface="Times" pitchFamily="18" charset="0"/>
                <a:ea typeface="ＭＳ Ｐゴシック" pitchFamily="34" charset="-128"/>
              </a:rPr>
              <a:t>!</a:t>
            </a:r>
          </a:p>
          <a:p>
            <a:pPr eaLnBrk="1" hangingPunct="1"/>
            <a:endParaRPr lang="sv-SE">
              <a:latin typeface="Times" pitchFamily="18" charset="0"/>
              <a:ea typeface="ＭＳ Ｐゴシック" pitchFamily="34" charset="-128"/>
            </a:endParaRPr>
          </a:p>
          <a:p>
            <a:pPr eaLnBrk="1" hangingPunct="1"/>
            <a:endParaRPr lang="sv-SE">
              <a:ea typeface="ＭＳ Ｐゴシック" pitchFamily="34" charset="-128"/>
            </a:endParaRPr>
          </a:p>
          <a:p>
            <a:endParaRPr lang="sv-SE">
              <a:latin typeface="Arial" panose="020B0604020202020204" pitchFamily="34" charset="0"/>
              <a:cs typeface="Arial" panose="020B0604020202020204" pitchFamily="34" charset="0"/>
            </a:endParaRPr>
          </a:p>
        </p:txBody>
      </p:sp>
      <p:sp>
        <p:nvSpPr>
          <p:cNvPr id="4" name="Platshållare för bildnummer 3"/>
          <p:cNvSpPr>
            <a:spLocks noGrp="1"/>
          </p:cNvSpPr>
          <p:nvPr>
            <p:ph type="sldNum" sz="quarter" idx="10"/>
          </p:nvPr>
        </p:nvSpPr>
        <p:spPr/>
        <p:txBody>
          <a:bodyPr/>
          <a:lstStyle/>
          <a:p>
            <a:fld id="{CE8F87B4-2C18-4A42-A34E-EE33D0FBA49B}" type="slidenum">
              <a:rPr lang="sv-SE" smtClean="0"/>
              <a:t>16</a:t>
            </a:fld>
            <a:endParaRPr lang="sv-SE"/>
          </a:p>
        </p:txBody>
      </p:sp>
    </p:spTree>
    <p:extLst>
      <p:ext uri="{BB962C8B-B14F-4D97-AF65-F5344CB8AC3E}">
        <p14:creationId xmlns:p14="http://schemas.microsoft.com/office/powerpoint/2010/main" val="29713956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eaLnBrk="1" hangingPunct="1"/>
            <a:r>
              <a:rPr lang="sv-SE">
                <a:latin typeface="Times" pitchFamily="18" charset="0"/>
                <a:ea typeface="ＭＳ Ｐゴシック" pitchFamily="34" charset="-128"/>
              </a:rPr>
              <a:t>Regionerna har i regel egna formulär på sina hemsidor. Till ansökan bifogas bland annat personligt brev och CV. </a:t>
            </a:r>
            <a:r>
              <a:rPr lang="sv-SE">
                <a:ea typeface="ＭＳ Ｐゴシック" pitchFamily="34" charset="-128"/>
              </a:rPr>
              <a:t>Se till att ha aktuella referenser och att dessa </a:t>
            </a:r>
            <a:r>
              <a:rPr lang="sv-SE">
                <a:latin typeface="Times" pitchFamily="18" charset="0"/>
                <a:ea typeface="ＭＳ Ｐゴシック" pitchFamily="34" charset="-128"/>
              </a:rPr>
              <a:t>har tillfrågats! </a:t>
            </a:r>
          </a:p>
          <a:p>
            <a:pPr eaLnBrk="1" hangingPunct="1"/>
            <a:endParaRPr lang="sv-SE">
              <a:ea typeface="ＭＳ Ｐゴシック" pitchFamily="34" charset="-128"/>
            </a:endParaRPr>
          </a:p>
          <a:p>
            <a:endParaRPr lang="sv-SE">
              <a:latin typeface="Arial" panose="020B0604020202020204" pitchFamily="34" charset="0"/>
              <a:cs typeface="Arial" panose="020B0604020202020204" pitchFamily="34" charset="0"/>
            </a:endParaRPr>
          </a:p>
        </p:txBody>
      </p:sp>
      <p:sp>
        <p:nvSpPr>
          <p:cNvPr id="4" name="Platshållare för bildnummer 3"/>
          <p:cNvSpPr>
            <a:spLocks noGrp="1"/>
          </p:cNvSpPr>
          <p:nvPr>
            <p:ph type="sldNum" sz="quarter" idx="10"/>
          </p:nvPr>
        </p:nvSpPr>
        <p:spPr/>
        <p:txBody>
          <a:bodyPr/>
          <a:lstStyle/>
          <a:p>
            <a:fld id="{CE8F87B4-2C18-4A42-A34E-EE33D0FBA49B}" type="slidenum">
              <a:rPr lang="sv-SE" smtClean="0"/>
              <a:t>17</a:t>
            </a:fld>
            <a:endParaRPr lang="sv-SE"/>
          </a:p>
        </p:txBody>
      </p:sp>
    </p:spTree>
    <p:extLst>
      <p:ext uri="{BB962C8B-B14F-4D97-AF65-F5344CB8AC3E}">
        <p14:creationId xmlns:p14="http://schemas.microsoft.com/office/powerpoint/2010/main" val="11684880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eaLnBrk="1" hangingPunct="1"/>
            <a:r>
              <a:rPr lang="sv-SE">
                <a:latin typeface="Times" pitchFamily="18" charset="0"/>
                <a:ea typeface="ＭＳ Ｐゴシック" pitchFamily="34" charset="-128"/>
              </a:rPr>
              <a:t>Relevanta</a:t>
            </a:r>
            <a:r>
              <a:rPr lang="sv-SE" baseline="0">
                <a:latin typeface="Times" pitchFamily="18" charset="0"/>
                <a:ea typeface="ＭＳ Ｐゴシック" pitchFamily="34" charset="-128"/>
              </a:rPr>
              <a:t> erfarenheter kan vara arbete som vårdbiträde, </a:t>
            </a:r>
            <a:r>
              <a:rPr lang="sv-SE">
                <a:latin typeface="Times" pitchFamily="18" charset="0"/>
                <a:ea typeface="ＭＳ Ｐゴシック" pitchFamily="34" charset="-128"/>
              </a:rPr>
              <a:t>undersköterska, forskning eller förtroendeuppdrag. Anknytning till orten till exempel om du har familj eller vänner på orten. Du rentav avser att slå ner dina bopålar i regionen.   </a:t>
            </a:r>
          </a:p>
          <a:p>
            <a:pPr algn="l" eaLnBrk="1" hangingPunct="1"/>
            <a:endParaRPr lang="sv-SE">
              <a:latin typeface="Times" pitchFamily="18" charset="0"/>
              <a:ea typeface="ＭＳ Ｐゴシック" pitchFamily="34" charset="-128"/>
            </a:endParaRPr>
          </a:p>
          <a:p>
            <a:endParaRPr lang="sv-SE">
              <a:latin typeface="Arial" panose="020B0604020202020204" pitchFamily="34" charset="0"/>
              <a:cs typeface="Arial" panose="020B0604020202020204" pitchFamily="34" charset="0"/>
            </a:endParaRPr>
          </a:p>
        </p:txBody>
      </p:sp>
      <p:sp>
        <p:nvSpPr>
          <p:cNvPr id="4" name="Platshållare för bildnummer 3"/>
          <p:cNvSpPr>
            <a:spLocks noGrp="1"/>
          </p:cNvSpPr>
          <p:nvPr>
            <p:ph type="sldNum" sz="quarter" idx="10"/>
          </p:nvPr>
        </p:nvSpPr>
        <p:spPr/>
        <p:txBody>
          <a:bodyPr/>
          <a:lstStyle/>
          <a:p>
            <a:fld id="{CE8F87B4-2C18-4A42-A34E-EE33D0FBA49B}" type="slidenum">
              <a:rPr lang="sv-SE" smtClean="0"/>
              <a:t>18</a:t>
            </a:fld>
            <a:endParaRPr lang="sv-SE"/>
          </a:p>
        </p:txBody>
      </p:sp>
    </p:spTree>
    <p:extLst>
      <p:ext uri="{BB962C8B-B14F-4D97-AF65-F5344CB8AC3E}">
        <p14:creationId xmlns:p14="http://schemas.microsoft.com/office/powerpoint/2010/main" val="16624472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eaLnBrk="1" hangingPunct="1"/>
            <a:r>
              <a:rPr lang="sv-SE">
                <a:latin typeface="Times" pitchFamily="18" charset="0"/>
                <a:ea typeface="ＭＳ Ｐゴシック" pitchFamily="34" charset="-128"/>
              </a:rPr>
              <a:t>Man söker oftast på många orter. Försök att få </a:t>
            </a:r>
            <a:r>
              <a:rPr lang="sv-SE" b="1">
                <a:latin typeface="Times" pitchFamily="18" charset="0"/>
                <a:ea typeface="ＭＳ Ｐゴシック" pitchFamily="34" charset="-128"/>
              </a:rPr>
              <a:t>betänketid</a:t>
            </a:r>
            <a:r>
              <a:rPr lang="sv-SE">
                <a:latin typeface="Times" pitchFamily="18" charset="0"/>
                <a:ea typeface="ＭＳ Ｐゴシック" pitchFamily="34" charset="-128"/>
              </a:rPr>
              <a:t> om du är osäker på att du vill ha just den tjänsten. Oftast snabba beslut. Kontakt SYLF och studierektor för mer info om utbildningen på aktuell ort. Syftet med intervjun är att se om du är rätt person för jobbet – </a:t>
            </a:r>
            <a:r>
              <a:rPr lang="sv-SE" b="1">
                <a:latin typeface="Times" pitchFamily="18" charset="0"/>
                <a:ea typeface="ＭＳ Ｐゴシック" pitchFamily="34" charset="-128"/>
              </a:rPr>
              <a:t>inte för löneförhandling</a:t>
            </a:r>
            <a:r>
              <a:rPr lang="sv-SE">
                <a:latin typeface="Times" pitchFamily="18" charset="0"/>
                <a:ea typeface="ＭＳ Ｐゴシック" pitchFamily="34" charset="-128"/>
              </a:rPr>
              <a:t>.</a:t>
            </a:r>
          </a:p>
          <a:p>
            <a:pPr eaLnBrk="1" hangingPunct="1"/>
            <a:endParaRPr lang="sv-SE">
              <a:latin typeface="Times" pitchFamily="18" charset="0"/>
              <a:ea typeface="ＭＳ Ｐゴシック" pitchFamily="34" charset="-128"/>
            </a:endParaRPr>
          </a:p>
          <a:p>
            <a:pPr eaLnBrk="1" hangingPunct="1"/>
            <a:r>
              <a:rPr lang="sv-SE" b="1">
                <a:latin typeface="Times" pitchFamily="18" charset="0"/>
                <a:ea typeface="ＭＳ Ｐゴシック" pitchFamily="34" charset="-128"/>
              </a:rPr>
              <a:t>Löneförhandling</a:t>
            </a:r>
          </a:p>
          <a:p>
            <a:pPr eaLnBrk="1" hangingPunct="1"/>
            <a:endParaRPr lang="sv-SE">
              <a:latin typeface="Times" pitchFamily="18" charset="0"/>
              <a:ea typeface="ＭＳ Ｐゴシック" pitchFamily="34" charset="-128"/>
            </a:endParaRPr>
          </a:p>
          <a:p>
            <a:pPr marL="171450" indent="-171450" eaLnBrk="1" hangingPunct="1">
              <a:buFont typeface="Arial" panose="020B0604020202020204" pitchFamily="34" charset="0"/>
              <a:buChar char="•"/>
            </a:pPr>
            <a:r>
              <a:rPr lang="sv-SE">
                <a:latin typeface="Times" pitchFamily="18" charset="0"/>
                <a:ea typeface="ＭＳ Ｐゴシック" pitchFamily="34" charset="-128"/>
              </a:rPr>
              <a:t>Lönestatistik och löneläget</a:t>
            </a:r>
          </a:p>
          <a:p>
            <a:pPr marL="171450" indent="-171450" eaLnBrk="1" hangingPunct="1">
              <a:buFont typeface="Arial" panose="020B0604020202020204" pitchFamily="34" charset="0"/>
              <a:buChar char="•"/>
            </a:pPr>
            <a:endParaRPr lang="sv-SE">
              <a:latin typeface="Times" pitchFamily="18" charset="0"/>
              <a:ea typeface="ＭＳ Ｐゴシック" pitchFamily="34" charset="-128"/>
            </a:endParaRPr>
          </a:p>
          <a:p>
            <a:pPr marL="171450" indent="-171450" eaLnBrk="1" hangingPunct="1">
              <a:buFont typeface="Arial" panose="020B0604020202020204" pitchFamily="34" charset="0"/>
              <a:buChar char="•"/>
            </a:pPr>
            <a:r>
              <a:rPr lang="sv-SE">
                <a:latin typeface="Times" pitchFamily="18" charset="0"/>
                <a:ea typeface="ＭＳ Ｐゴシック" pitchFamily="34" charset="-128"/>
              </a:rPr>
              <a:t>Man kan försöka förhandla om andra förmåner. </a:t>
            </a:r>
          </a:p>
          <a:p>
            <a:pPr eaLnBrk="1" hangingPunct="1"/>
            <a:endParaRPr lang="sv-SE">
              <a:latin typeface="Times" pitchFamily="18" charset="0"/>
              <a:ea typeface="ＭＳ Ｐゴシック" pitchFamily="34" charset="-128"/>
            </a:endParaRPr>
          </a:p>
          <a:p>
            <a:endParaRPr lang="sv-SE">
              <a:latin typeface="Arial" panose="020B0604020202020204" pitchFamily="34" charset="0"/>
              <a:cs typeface="Arial" panose="020B0604020202020204" pitchFamily="34" charset="0"/>
            </a:endParaRPr>
          </a:p>
        </p:txBody>
      </p:sp>
      <p:sp>
        <p:nvSpPr>
          <p:cNvPr id="4" name="Platshållare för bildnummer 3"/>
          <p:cNvSpPr>
            <a:spLocks noGrp="1"/>
          </p:cNvSpPr>
          <p:nvPr>
            <p:ph type="sldNum" sz="quarter" idx="10"/>
          </p:nvPr>
        </p:nvSpPr>
        <p:spPr/>
        <p:txBody>
          <a:bodyPr/>
          <a:lstStyle/>
          <a:p>
            <a:fld id="{CE8F87B4-2C18-4A42-A34E-EE33D0FBA49B}" type="slidenum">
              <a:rPr lang="sv-SE" smtClean="0"/>
              <a:t>19</a:t>
            </a:fld>
            <a:endParaRPr lang="sv-SE"/>
          </a:p>
        </p:txBody>
      </p:sp>
    </p:spTree>
    <p:extLst>
      <p:ext uri="{BB962C8B-B14F-4D97-AF65-F5344CB8AC3E}">
        <p14:creationId xmlns:p14="http://schemas.microsoft.com/office/powerpoint/2010/main" val="41298596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indent="-171450">
              <a:buFont typeface="Arial" panose="020B0604020202020204" pitchFamily="34" charset="0"/>
              <a:buChar char="•"/>
            </a:pPr>
            <a:r>
              <a:rPr lang="sv-SE">
                <a:latin typeface="Arial" panose="020B0604020202020204" pitchFamily="34" charset="0"/>
                <a:cs typeface="Arial" panose="020B0604020202020204" pitchFamily="34" charset="0"/>
              </a:rPr>
              <a:t>BT är </a:t>
            </a:r>
            <a:r>
              <a:rPr lang="sv-SE" b="1">
                <a:latin typeface="Arial" panose="020B0604020202020204" pitchFamily="34" charset="0"/>
                <a:cs typeface="Arial" panose="020B0604020202020204" pitchFamily="34" charset="0"/>
              </a:rPr>
              <a:t>en del </a:t>
            </a:r>
            <a:r>
              <a:rPr lang="sv-SE">
                <a:latin typeface="Arial" panose="020B0604020202020204" pitchFamily="34" charset="0"/>
                <a:cs typeface="Arial" panose="020B0604020202020204" pitchFamily="34" charset="0"/>
              </a:rPr>
              <a:t>av specialiseringstjänstgöringen. </a:t>
            </a:r>
          </a:p>
          <a:p>
            <a:pPr marL="171450" indent="-171450">
              <a:buFont typeface="Arial" panose="020B0604020202020204" pitchFamily="34" charset="0"/>
              <a:buChar char="•"/>
            </a:pPr>
            <a:endParaRPr lang="sv-SE">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sv-SE">
                <a:latin typeface="Arial" panose="020B0604020202020204" pitchFamily="34" charset="0"/>
                <a:cs typeface="Arial" panose="020B0604020202020204" pitchFamily="34" charset="0"/>
              </a:rPr>
              <a:t>Den som </a:t>
            </a:r>
            <a:r>
              <a:rPr lang="sv-SE" b="1">
                <a:latin typeface="Arial" panose="020B0604020202020204" pitchFamily="34" charset="0"/>
                <a:cs typeface="Arial" panose="020B0604020202020204" pitchFamily="34" charset="0"/>
              </a:rPr>
              <a:t>har gjort AT</a:t>
            </a:r>
            <a:r>
              <a:rPr lang="sv-SE">
                <a:latin typeface="Arial" panose="020B0604020202020204" pitchFamily="34" charset="0"/>
                <a:cs typeface="Arial" panose="020B0604020202020204" pitchFamily="34" charset="0"/>
              </a:rPr>
              <a:t> behöver </a:t>
            </a:r>
            <a:r>
              <a:rPr lang="sv-SE" b="1">
                <a:latin typeface="Arial" panose="020B0604020202020204" pitchFamily="34" charset="0"/>
                <a:cs typeface="Arial" panose="020B0604020202020204" pitchFamily="34" charset="0"/>
              </a:rPr>
              <a:t>inte göra BT</a:t>
            </a:r>
            <a:r>
              <a:rPr lang="sv-SE">
                <a:latin typeface="Arial" panose="020B0604020202020204" pitchFamily="34" charset="0"/>
                <a:cs typeface="Arial" panose="020B0604020202020204" pitchFamily="34" charset="0"/>
              </a:rPr>
              <a:t>,  utan kan göra ST enligt föreskriften från 2015. </a:t>
            </a:r>
          </a:p>
          <a:p>
            <a:pPr marL="171450" indent="-171450">
              <a:buFont typeface="Arial" panose="020B0604020202020204" pitchFamily="34" charset="0"/>
              <a:buChar char="•"/>
            </a:pPr>
            <a:endParaRPr lang="sv-SE" b="0" i="0">
              <a:solidFill>
                <a:srgbClr val="212529"/>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sv-SE" b="0" i="0">
                <a:solidFill>
                  <a:srgbClr val="212529"/>
                </a:solidFill>
                <a:effectLst/>
                <a:latin typeface="Graphik LC Web"/>
              </a:rPr>
              <a:t>Den som </a:t>
            </a:r>
            <a:r>
              <a:rPr lang="sv-SE" b="1" i="0">
                <a:solidFill>
                  <a:srgbClr val="212529"/>
                </a:solidFill>
                <a:effectLst/>
                <a:latin typeface="Graphik LC Web"/>
              </a:rPr>
              <a:t>har läkarlegitimation från ett annat land </a:t>
            </a:r>
            <a:r>
              <a:rPr lang="sv-SE" b="0" i="0">
                <a:solidFill>
                  <a:srgbClr val="212529"/>
                </a:solidFill>
                <a:effectLst/>
                <a:latin typeface="Graphik LC Web"/>
              </a:rPr>
              <a:t>och vill påbörja en ST i Sverige </a:t>
            </a:r>
            <a:r>
              <a:rPr lang="sv-SE" b="1" i="0">
                <a:solidFill>
                  <a:srgbClr val="212529"/>
                </a:solidFill>
                <a:effectLst/>
                <a:latin typeface="Graphik LC Web"/>
              </a:rPr>
              <a:t>behöver göra BT</a:t>
            </a:r>
            <a:r>
              <a:rPr lang="sv-SE" b="0" i="0">
                <a:solidFill>
                  <a:srgbClr val="212529"/>
                </a:solidFill>
                <a:effectLst/>
                <a:latin typeface="Graphik LC Web"/>
              </a:rPr>
              <a:t>.  </a:t>
            </a:r>
          </a:p>
        </p:txBody>
      </p:sp>
      <p:sp>
        <p:nvSpPr>
          <p:cNvPr id="4" name="Platshållare för bildnummer 3"/>
          <p:cNvSpPr>
            <a:spLocks noGrp="1"/>
          </p:cNvSpPr>
          <p:nvPr>
            <p:ph type="sldNum" sz="quarter" idx="10"/>
          </p:nvPr>
        </p:nvSpPr>
        <p:spPr/>
        <p:txBody>
          <a:bodyPr/>
          <a:lstStyle/>
          <a:p>
            <a:fld id="{CE8F87B4-2C18-4A42-A34E-EE33D0FBA49B}" type="slidenum">
              <a:rPr lang="sv-SE" smtClean="0"/>
              <a:t>2</a:t>
            </a:fld>
            <a:endParaRPr lang="sv-SE"/>
          </a:p>
        </p:txBody>
      </p:sp>
    </p:spTree>
    <p:extLst>
      <p:ext uri="{BB962C8B-B14F-4D97-AF65-F5344CB8AC3E}">
        <p14:creationId xmlns:p14="http://schemas.microsoft.com/office/powerpoint/2010/main" val="37159730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eaLnBrk="1" hangingPunct="1"/>
            <a:r>
              <a:rPr lang="sv-SE" dirty="0">
                <a:latin typeface="Arial" panose="020B0604020202020204" pitchFamily="34" charset="0"/>
                <a:ea typeface="ＭＳ Ｐゴシック" pitchFamily="34" charset="-128"/>
                <a:cs typeface="Arial" panose="020B0604020202020204" pitchFamily="34" charset="0"/>
              </a:rPr>
              <a:t>Det kan vara krångligt att få en ny plats. Kontakta studierektor och HR + sänd en ansökan med personligt brev och CV. </a:t>
            </a:r>
          </a:p>
          <a:p>
            <a:pPr eaLnBrk="1" hangingPunct="1"/>
            <a:endParaRPr lang="sv-SE" dirty="0">
              <a:latin typeface="Arial" panose="020B0604020202020204" pitchFamily="34" charset="0"/>
              <a:ea typeface="ＭＳ Ｐゴシック" pitchFamily="34" charset="-128"/>
              <a:cs typeface="Arial" panose="020B0604020202020204" pitchFamily="34" charset="0"/>
            </a:endParaRPr>
          </a:p>
          <a:p>
            <a:pPr eaLnBrk="1" hangingPunct="1"/>
            <a:r>
              <a:rPr lang="sv-SE" dirty="0">
                <a:latin typeface="Arial" panose="020B0604020202020204" pitchFamily="34" charset="0"/>
                <a:ea typeface="ＭＳ Ｐゴシック" pitchFamily="34" charset="-128"/>
                <a:cs typeface="Arial" panose="020B0604020202020204" pitchFamily="34" charset="0"/>
              </a:rPr>
              <a:t>Om AT- eller BT-läkaren läkaren byter tjänst måste AT- eller BT-läkaren få en ny AT- eller BT-tjänst. För att tidigare tjänstgöring </a:t>
            </a:r>
            <a:r>
              <a:rPr lang="sv-SE" b="1" dirty="0">
                <a:latin typeface="Arial" panose="020B0604020202020204" pitchFamily="34" charset="0"/>
                <a:ea typeface="ＭＳ Ｐゴシック" pitchFamily="34" charset="-128"/>
                <a:cs typeface="Arial" panose="020B0604020202020204" pitchFamily="34" charset="0"/>
              </a:rPr>
              <a:t>ska kunna tillgodoräknas måste tidigare arbetsgivare intyga den tjänstgöring som skett och de mål som uppfyllts. </a:t>
            </a:r>
            <a:endParaRPr lang="sv-SE" dirty="0">
              <a:latin typeface="Arial" panose="020B0604020202020204" pitchFamily="34" charset="0"/>
              <a:ea typeface="ＭＳ Ｐゴシック" pitchFamily="34" charset="-128"/>
              <a:cs typeface="Arial" panose="020B0604020202020204" pitchFamily="34" charset="0"/>
            </a:endParaRPr>
          </a:p>
          <a:p>
            <a:pPr eaLnBrk="1" hangingPunct="1"/>
            <a:endParaRPr lang="sv-SE" dirty="0">
              <a:latin typeface="Arial" panose="020B0604020202020204" pitchFamily="34" charset="0"/>
              <a:ea typeface="ＭＳ Ｐゴシック" pitchFamily="34" charset="-128"/>
              <a:cs typeface="Arial" panose="020B0604020202020204" pitchFamily="34" charset="0"/>
            </a:endParaRPr>
          </a:p>
          <a:p>
            <a:endParaRPr lang="sv-SE" dirty="0">
              <a:latin typeface="Arial" panose="020B0604020202020204" pitchFamily="34" charset="0"/>
              <a:cs typeface="Arial" panose="020B0604020202020204" pitchFamily="34" charset="0"/>
            </a:endParaRPr>
          </a:p>
        </p:txBody>
      </p:sp>
      <p:sp>
        <p:nvSpPr>
          <p:cNvPr id="4" name="Platshållare för bildnummer 3"/>
          <p:cNvSpPr>
            <a:spLocks noGrp="1"/>
          </p:cNvSpPr>
          <p:nvPr>
            <p:ph type="sldNum" sz="quarter" idx="10"/>
          </p:nvPr>
        </p:nvSpPr>
        <p:spPr/>
        <p:txBody>
          <a:bodyPr/>
          <a:lstStyle/>
          <a:p>
            <a:fld id="{CE8F87B4-2C18-4A42-A34E-EE33D0FBA49B}" type="slidenum">
              <a:rPr lang="sv-SE" smtClean="0"/>
              <a:t>20</a:t>
            </a:fld>
            <a:endParaRPr lang="sv-SE"/>
          </a:p>
        </p:txBody>
      </p:sp>
    </p:spTree>
    <p:extLst>
      <p:ext uri="{BB962C8B-B14F-4D97-AF65-F5344CB8AC3E}">
        <p14:creationId xmlns:p14="http://schemas.microsoft.com/office/powerpoint/2010/main" val="32269509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eaLnBrk="1" hangingPunct="1"/>
            <a:endParaRPr lang="sv-SE">
              <a:latin typeface="Arial" panose="020B0604020202020204" pitchFamily="34" charset="0"/>
              <a:ea typeface="ＭＳ Ｐゴシック" pitchFamily="34" charset="-128"/>
              <a:cs typeface="Arial" panose="020B0604020202020204" pitchFamily="34" charset="0"/>
            </a:endParaRPr>
          </a:p>
          <a:p>
            <a:pPr algn="l">
              <a:buFont typeface="Arial" panose="020B0604020202020204" pitchFamily="34" charset="0"/>
              <a:buChar char="•"/>
            </a:pPr>
            <a:r>
              <a:rPr lang="sv-SE" b="0" i="0">
                <a:solidFill>
                  <a:srgbClr val="333333"/>
                </a:solidFill>
                <a:effectLst/>
                <a:latin typeface="Helvetica" panose="020B0604020202020204" pitchFamily="34" charset="0"/>
              </a:rPr>
              <a:t>Det finns en möjlighet att tillgodoräkna sig del av praktisk tjänstgöring som gjorts i annat EU/EES-land eller Schweiz.</a:t>
            </a:r>
            <a:br>
              <a:rPr lang="sv-SE"/>
            </a:br>
            <a:br>
              <a:rPr lang="sv-SE"/>
            </a:br>
            <a:r>
              <a:rPr lang="sv-SE" b="0" i="0">
                <a:solidFill>
                  <a:srgbClr val="333333"/>
                </a:solidFill>
                <a:effectLst/>
                <a:latin typeface="Helvetica" panose="020B0604020202020204" pitchFamily="34" charset="0"/>
              </a:rPr>
              <a:t>Förutsättningarna är följande:</a:t>
            </a:r>
          </a:p>
          <a:p>
            <a:pPr algn="l">
              <a:buFont typeface="Arial" panose="020B0604020202020204" pitchFamily="34" charset="0"/>
              <a:buChar char="•"/>
            </a:pPr>
            <a:r>
              <a:rPr lang="sv-SE" b="0" i="0">
                <a:solidFill>
                  <a:srgbClr val="333333"/>
                </a:solidFill>
                <a:effectLst/>
                <a:latin typeface="Helvetica" panose="020B0604020202020204" pitchFamily="34" charset="0"/>
              </a:rPr>
              <a:t> Att praktiktjänstgöringen sker under ett regelverk som påminner om det svenska regelverket för AT.</a:t>
            </a:r>
          </a:p>
          <a:p>
            <a:pPr algn="l">
              <a:buFont typeface="Arial" panose="020B0604020202020204" pitchFamily="34" charset="0"/>
              <a:buChar char="•"/>
            </a:pPr>
            <a:r>
              <a:rPr lang="sv-SE" b="0" i="0">
                <a:solidFill>
                  <a:srgbClr val="333333"/>
                </a:solidFill>
                <a:effectLst/>
                <a:latin typeface="Helvetica" panose="020B0604020202020204" pitchFamily="34" charset="0"/>
              </a:rPr>
              <a:t> AT ska ha genomförts efter avlagd svensk läkarexamen.</a:t>
            </a:r>
          </a:p>
          <a:p>
            <a:pPr algn="l">
              <a:buFont typeface="Arial" panose="020B0604020202020204" pitchFamily="34" charset="0"/>
              <a:buChar char="•"/>
            </a:pPr>
            <a:r>
              <a:rPr lang="sv-SE" b="0" i="0">
                <a:solidFill>
                  <a:srgbClr val="333333"/>
                </a:solidFill>
                <a:effectLst/>
                <a:latin typeface="Helvetica" panose="020B0604020202020204" pitchFamily="34" charset="0"/>
              </a:rPr>
              <a:t> Du kan endast tillgodoräkna dig nio månader AT.</a:t>
            </a:r>
          </a:p>
          <a:p>
            <a:pPr algn="l">
              <a:buFont typeface="Arial" panose="020B0604020202020204" pitchFamily="34" charset="0"/>
              <a:buChar char="•"/>
            </a:pPr>
            <a:r>
              <a:rPr lang="sv-SE" b="0" i="0">
                <a:solidFill>
                  <a:srgbClr val="333333"/>
                </a:solidFill>
                <a:effectLst/>
                <a:latin typeface="Helvetica" panose="020B0604020202020204" pitchFamily="34" charset="0"/>
              </a:rPr>
              <a:t> AT får endast genomföras inom dels </a:t>
            </a:r>
            <a:r>
              <a:rPr lang="sv-SE" b="0" i="0" err="1">
                <a:solidFill>
                  <a:srgbClr val="333333"/>
                </a:solidFill>
                <a:effectLst/>
                <a:latin typeface="Helvetica" panose="020B0604020202020204" pitchFamily="34" charset="0"/>
              </a:rPr>
              <a:t>invärtesmedicinska</a:t>
            </a:r>
            <a:r>
              <a:rPr lang="sv-SE" b="0" i="0">
                <a:solidFill>
                  <a:srgbClr val="333333"/>
                </a:solidFill>
                <a:effectLst/>
                <a:latin typeface="Helvetica" panose="020B0604020202020204" pitchFamily="34" charset="0"/>
              </a:rPr>
              <a:t> specialiteter och barn- och ungdomsmedicin, dels kirurgiska specialiteter, med en minimitid inom var och en av de båda grupperna om tre månader.</a:t>
            </a:r>
          </a:p>
          <a:p>
            <a:endParaRPr lang="sv-SE">
              <a:latin typeface="Arial" panose="020B0604020202020204" pitchFamily="34" charset="0"/>
              <a:cs typeface="Arial" panose="020B0604020202020204" pitchFamily="34" charset="0"/>
            </a:endParaRPr>
          </a:p>
        </p:txBody>
      </p:sp>
      <p:sp>
        <p:nvSpPr>
          <p:cNvPr id="4" name="Platshållare för bildnummer 3"/>
          <p:cNvSpPr>
            <a:spLocks noGrp="1"/>
          </p:cNvSpPr>
          <p:nvPr>
            <p:ph type="sldNum" sz="quarter" idx="10"/>
          </p:nvPr>
        </p:nvSpPr>
        <p:spPr/>
        <p:txBody>
          <a:bodyPr/>
          <a:lstStyle/>
          <a:p>
            <a:fld id="{CE8F87B4-2C18-4A42-A34E-EE33D0FBA49B}" type="slidenum">
              <a:rPr lang="sv-SE" smtClean="0"/>
              <a:t>21</a:t>
            </a:fld>
            <a:endParaRPr lang="sv-SE"/>
          </a:p>
        </p:txBody>
      </p:sp>
    </p:spTree>
    <p:extLst>
      <p:ext uri="{BB962C8B-B14F-4D97-AF65-F5344CB8AC3E}">
        <p14:creationId xmlns:p14="http://schemas.microsoft.com/office/powerpoint/2010/main" val="36947339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a:buFont typeface="Arial" panose="020B0604020202020204" pitchFamily="34" charset="0"/>
              <a:buNone/>
            </a:pPr>
            <a:r>
              <a:rPr lang="sv-SE" b="0" i="0">
                <a:solidFill>
                  <a:srgbClr val="333333"/>
                </a:solidFill>
                <a:effectLst/>
                <a:latin typeface="Helvetica" panose="020B0604020202020204" pitchFamily="34" charset="0"/>
              </a:rPr>
              <a:t>Det finns en möjlighet att tidigare tjänstgöring som skett utomland kan tillgodoräknas. </a:t>
            </a:r>
            <a:br>
              <a:rPr lang="sv-SE"/>
            </a:br>
            <a:endParaRPr lang="sv-SE"/>
          </a:p>
          <a:p>
            <a:pPr algn="l">
              <a:buFont typeface="Arial" panose="020B0604020202020204" pitchFamily="34" charset="0"/>
              <a:buNone/>
            </a:pPr>
            <a:r>
              <a:rPr lang="sv-SE" b="1" i="0">
                <a:solidFill>
                  <a:srgbClr val="333333"/>
                </a:solidFill>
                <a:effectLst/>
                <a:latin typeface="Helvetica" panose="020B0604020202020204" pitchFamily="34" charset="0"/>
              </a:rPr>
              <a:t>Förutsättningarna är följande</a:t>
            </a:r>
          </a:p>
          <a:p>
            <a:pPr algn="l">
              <a:buFont typeface="Arial" panose="020B0604020202020204" pitchFamily="34" charset="0"/>
              <a:buNone/>
            </a:pPr>
            <a:endParaRPr lang="sv-SE" b="1" i="0">
              <a:solidFill>
                <a:srgbClr val="333333"/>
              </a:solidFill>
              <a:effectLst/>
              <a:latin typeface="Helvetica" panose="020B0604020202020204" pitchFamily="34" charset="0"/>
            </a:endParaRPr>
          </a:p>
          <a:p>
            <a:pPr algn="l">
              <a:buFont typeface="Arial" panose="020B0604020202020204" pitchFamily="34" charset="0"/>
              <a:buChar char="•"/>
            </a:pPr>
            <a:r>
              <a:rPr lang="sv-SE" b="0" i="0">
                <a:solidFill>
                  <a:srgbClr val="333333"/>
                </a:solidFill>
                <a:effectLst/>
                <a:latin typeface="Helvetica" panose="020B0604020202020204" pitchFamily="34" charset="0"/>
              </a:rPr>
              <a:t> Att tjänstgöringen skett under ST-liknande villkor med handledning. </a:t>
            </a:r>
          </a:p>
          <a:p>
            <a:pPr algn="l">
              <a:buFont typeface="Arial" panose="020B0604020202020204" pitchFamily="34" charset="0"/>
              <a:buChar char="•"/>
            </a:pPr>
            <a:endParaRPr lang="sv-SE" b="0" i="0">
              <a:solidFill>
                <a:srgbClr val="333333"/>
              </a:solidFill>
              <a:effectLst/>
              <a:latin typeface="Helvetica" panose="020B0604020202020204" pitchFamily="34" charset="0"/>
            </a:endParaRPr>
          </a:p>
          <a:p>
            <a:pPr algn="l">
              <a:buFont typeface="Arial" panose="020B0604020202020204" pitchFamily="34" charset="0"/>
              <a:buChar char="•"/>
            </a:pPr>
            <a:r>
              <a:rPr lang="sv-SE" b="0" i="0">
                <a:solidFill>
                  <a:srgbClr val="333333"/>
                </a:solidFill>
                <a:effectLst/>
                <a:latin typeface="Helvetica" panose="020B0604020202020204" pitchFamily="34" charset="0"/>
              </a:rPr>
              <a:t> </a:t>
            </a:r>
            <a:r>
              <a:rPr lang="sv-SE" b="1" i="0">
                <a:solidFill>
                  <a:srgbClr val="333333"/>
                </a:solidFill>
                <a:effectLst/>
                <a:latin typeface="Helvetica" panose="020B0604020202020204" pitchFamily="34" charset="0"/>
              </a:rPr>
              <a:t>Max 6 mån </a:t>
            </a:r>
            <a:r>
              <a:rPr lang="sv-SE" b="0" i="0">
                <a:solidFill>
                  <a:srgbClr val="333333"/>
                </a:solidFill>
                <a:effectLst/>
                <a:latin typeface="Helvetica" panose="020B0604020202020204" pitchFamily="34" charset="0"/>
              </a:rPr>
              <a:t>kan tillgodoräknas inom ramen för BT. </a:t>
            </a:r>
          </a:p>
          <a:p>
            <a:pPr algn="l">
              <a:buFont typeface="Arial" panose="020B0604020202020204" pitchFamily="34" charset="0"/>
              <a:buChar char="•"/>
            </a:pPr>
            <a:endParaRPr lang="sv-SE">
              <a:latin typeface="Arial" panose="020B0604020202020204" pitchFamily="34" charset="0"/>
              <a:cs typeface="Arial" panose="020B0604020202020204" pitchFamily="34" charset="0"/>
            </a:endParaRPr>
          </a:p>
        </p:txBody>
      </p:sp>
      <p:sp>
        <p:nvSpPr>
          <p:cNvPr id="4" name="Platshållare för bildnummer 3"/>
          <p:cNvSpPr>
            <a:spLocks noGrp="1"/>
          </p:cNvSpPr>
          <p:nvPr>
            <p:ph type="sldNum" sz="quarter" idx="10"/>
          </p:nvPr>
        </p:nvSpPr>
        <p:spPr/>
        <p:txBody>
          <a:bodyPr/>
          <a:lstStyle/>
          <a:p>
            <a:fld id="{CE8F87B4-2C18-4A42-A34E-EE33D0FBA49B}" type="slidenum">
              <a:rPr lang="sv-SE" smtClean="0"/>
              <a:t>22</a:t>
            </a:fld>
            <a:endParaRPr lang="sv-SE"/>
          </a:p>
        </p:txBody>
      </p:sp>
    </p:spTree>
    <p:extLst>
      <p:ext uri="{BB962C8B-B14F-4D97-AF65-F5344CB8AC3E}">
        <p14:creationId xmlns:p14="http://schemas.microsoft.com/office/powerpoint/2010/main" val="20365694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eaLnBrk="1" hangingPunct="1"/>
            <a:r>
              <a:rPr lang="sv-SE">
                <a:latin typeface="Times" pitchFamily="18" charset="0"/>
                <a:ea typeface="ＭＳ Ｐゴシック" pitchFamily="34" charset="-128"/>
              </a:rPr>
              <a:t>Jag</a:t>
            </a:r>
            <a:r>
              <a:rPr lang="sv-SE" baseline="0">
                <a:latin typeface="Times" pitchFamily="18" charset="0"/>
                <a:ea typeface="ＭＳ Ｐゴシック" pitchFamily="34" charset="-128"/>
              </a:rPr>
              <a:t> och min kollega kommer att stå vid Läkarförbundets bord under mässan för att svara på era frågor.</a:t>
            </a:r>
          </a:p>
          <a:p>
            <a:pPr eaLnBrk="1" hangingPunct="1"/>
            <a:endParaRPr lang="sv-SE" baseline="0">
              <a:latin typeface="Times" pitchFamily="18" charset="0"/>
              <a:ea typeface="ＭＳ Ｐゴシック" pitchFamily="34" charset="-128"/>
            </a:endParaRPr>
          </a:p>
          <a:p>
            <a:pPr eaLnBrk="1" hangingPunct="1"/>
            <a:r>
              <a:rPr lang="sv-SE" b="1" baseline="0">
                <a:latin typeface="Times" pitchFamily="18" charset="0"/>
                <a:ea typeface="ＭＳ Ｐゴシック" pitchFamily="34" charset="-128"/>
              </a:rPr>
              <a:t>Marknadsför förbundet och SLF Student</a:t>
            </a:r>
            <a:r>
              <a:rPr lang="sv-SE" b="1">
                <a:latin typeface="Times" pitchFamily="18" charset="0"/>
                <a:ea typeface="ＭＳ Ｐゴシック" pitchFamily="34" charset="-128"/>
              </a:rPr>
              <a:t> </a:t>
            </a:r>
            <a:endParaRPr lang="sv-SE" b="1" baseline="0">
              <a:latin typeface="Times" pitchFamily="18" charset="0"/>
              <a:ea typeface="ＭＳ Ｐゴシック" pitchFamily="34" charset="-128"/>
              <a:cs typeface="Times"/>
            </a:endParaRPr>
          </a:p>
          <a:p>
            <a:pPr eaLnBrk="1" hangingPunct="1"/>
            <a:r>
              <a:rPr lang="sv-SE" b="0" baseline="0">
                <a:latin typeface="Times" pitchFamily="18" charset="0"/>
                <a:ea typeface="ＭＳ Ｐゴシック" pitchFamily="34" charset="-128"/>
              </a:rPr>
              <a:t>Är ni medlemmar får ni tillgång till…</a:t>
            </a:r>
          </a:p>
          <a:p>
            <a:pPr marL="171450" indent="-171450" eaLnBrk="1" hangingPunct="1">
              <a:buFontTx/>
              <a:buChar char="-"/>
            </a:pPr>
            <a:r>
              <a:rPr lang="sv-SE" b="1" baseline="0">
                <a:latin typeface="Times" pitchFamily="18" charset="0"/>
                <a:ea typeface="ＭＳ Ｐゴシック" pitchFamily="34" charset="-128"/>
              </a:rPr>
              <a:t>Facklig rådgivning.</a:t>
            </a:r>
          </a:p>
          <a:p>
            <a:pPr marL="171450" indent="-171450" eaLnBrk="1" hangingPunct="1">
              <a:buFontTx/>
              <a:buChar char="-"/>
            </a:pPr>
            <a:r>
              <a:rPr lang="sv-SE" b="0" baseline="0">
                <a:latin typeface="Times" pitchFamily="18" charset="0"/>
                <a:ea typeface="ＭＳ Ｐゴシック" pitchFamily="34" charset="-128"/>
              </a:rPr>
              <a:t>Folksam studentförsäkring.</a:t>
            </a:r>
          </a:p>
          <a:p>
            <a:pPr marL="171450" indent="-171450" eaLnBrk="1" hangingPunct="1">
              <a:buFontTx/>
              <a:buChar char="-"/>
            </a:pPr>
            <a:r>
              <a:rPr lang="sv-SE" b="0" baseline="0">
                <a:latin typeface="Times" pitchFamily="18" charset="0"/>
                <a:ea typeface="ＭＳ Ｐゴシック" pitchFamily="34" charset="-128"/>
              </a:rPr>
              <a:t>Förmånlig ränta vid bolån</a:t>
            </a:r>
          </a:p>
          <a:p>
            <a:pPr marL="171450" indent="-171450" eaLnBrk="1" hangingPunct="1">
              <a:buFontTx/>
              <a:buChar char="-"/>
            </a:pPr>
            <a:r>
              <a:rPr lang="sv-SE" b="0" baseline="0">
                <a:latin typeface="Times" pitchFamily="18" charset="0"/>
                <a:ea typeface="ＭＳ Ｐゴシック" pitchFamily="34" charset="-128"/>
              </a:rPr>
              <a:t>Läkartidningen för endast 150 kr (ej medlem och student 1700 kr)  </a:t>
            </a:r>
          </a:p>
          <a:p>
            <a:pPr marL="171450" indent="-171450" eaLnBrk="1" hangingPunct="1">
              <a:buFontTx/>
              <a:buChar char="-"/>
            </a:pPr>
            <a:r>
              <a:rPr lang="sv-SE" b="0" baseline="0">
                <a:latin typeface="Times" pitchFamily="18" charset="0"/>
                <a:ea typeface="ＭＳ Ｐゴシック" pitchFamily="34" charset="-128"/>
              </a:rPr>
              <a:t>Hyra billiga </a:t>
            </a:r>
            <a:r>
              <a:rPr lang="sv-SE">
                <a:latin typeface="Times" pitchFamily="18" charset="0"/>
                <a:ea typeface="ＭＳ Ｐゴシック" pitchFamily="34" charset="-128"/>
              </a:rPr>
              <a:t>semesterhus</a:t>
            </a:r>
            <a:r>
              <a:rPr lang="sv-SE" b="0" baseline="0">
                <a:latin typeface="Times" pitchFamily="18" charset="0"/>
                <a:ea typeface="ＭＳ Ｐゴシック" pitchFamily="34" charset="-128"/>
              </a:rPr>
              <a:t> ibland annat Barcelona och Åre!</a:t>
            </a:r>
            <a:endParaRPr lang="sv-SE" b="0" baseline="0">
              <a:latin typeface="Times" pitchFamily="18" charset="0"/>
              <a:ea typeface="ＭＳ Ｐゴシック" pitchFamily="34" charset="-128"/>
              <a:cs typeface="Times"/>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sv-SE" b="1" baseline="0">
                <a:latin typeface="Times" pitchFamily="18" charset="0"/>
                <a:ea typeface="ＭＳ Ｐゴシック" pitchFamily="34" charset="-128"/>
              </a:rPr>
              <a:t>Biobiljett om man går med idag!!!</a:t>
            </a:r>
            <a:endParaRPr lang="sv-SE" b="1">
              <a:latin typeface="Times" pitchFamily="18" charset="0"/>
              <a:ea typeface="ＭＳ Ｐゴシック" pitchFamily="34" charset="-128"/>
            </a:endParaRPr>
          </a:p>
          <a:p>
            <a:pPr marL="171450" indent="-171450" eaLnBrk="1" hangingPunct="1">
              <a:buFontTx/>
              <a:buChar char="-"/>
            </a:pPr>
            <a:endParaRPr lang="sv-SE" b="0" baseline="0">
              <a:latin typeface="Times" pitchFamily="18" charset="0"/>
              <a:ea typeface="ＭＳ Ｐゴシック" pitchFamily="34" charset="-128"/>
            </a:endParaRPr>
          </a:p>
          <a:p>
            <a:pPr marL="0" indent="0" eaLnBrk="1" hangingPunct="1">
              <a:buFontTx/>
              <a:buNone/>
            </a:pPr>
            <a:r>
              <a:rPr lang="sv-SE" b="0" baseline="0">
                <a:latin typeface="Times" pitchFamily="18" charset="0"/>
                <a:ea typeface="ＭＳ Ｐゴシック" pitchFamily="34" charset="-128"/>
              </a:rPr>
              <a:t>Ju fler medlemmar desto större tyngd har förbundet. Det ger en otrolig tyngd att vi representerar över 80 % av läkarkåren och det gör det möjligt för oss att på riktigt påverka hälso- och sjukvården i rätt i riktning. Så bli medlem! </a:t>
            </a:r>
          </a:p>
          <a:p>
            <a:pPr eaLnBrk="1" hangingPunct="1"/>
            <a:endParaRPr lang="sv-SE">
              <a:latin typeface="Times" pitchFamily="18" charset="0"/>
              <a:ea typeface="ＭＳ Ｐゴシック" pitchFamily="34" charset="-128"/>
            </a:endParaRPr>
          </a:p>
          <a:p>
            <a:pPr eaLnBrk="1" hangingPunct="1"/>
            <a:endParaRPr lang="sv-SE">
              <a:latin typeface="Times" pitchFamily="18" charset="0"/>
              <a:ea typeface="ＭＳ Ｐゴシック" pitchFamily="34" charset="-128"/>
            </a:endParaRPr>
          </a:p>
          <a:p>
            <a:pPr marL="171450" marR="0" indent="-171450" algn="l" defTabSz="914400" rtl="0" eaLnBrk="1" fontAlgn="base" latinLnBrk="0" hangingPunct="1">
              <a:lnSpc>
                <a:spcPct val="100000"/>
              </a:lnSpc>
              <a:spcBef>
                <a:spcPct val="30000"/>
              </a:spcBef>
              <a:spcAft>
                <a:spcPct val="0"/>
              </a:spcAft>
              <a:buClrTx/>
              <a:buSzTx/>
              <a:buFontTx/>
              <a:buChar char="-"/>
              <a:tabLst/>
              <a:defRPr/>
            </a:pPr>
            <a:endParaRPr lang="sv-SE" sz="1200" kern="1200">
              <a:solidFill>
                <a:schemeClr val="tx1"/>
              </a:solidFill>
              <a:effectLst/>
              <a:latin typeface="+mn-lt"/>
              <a:ea typeface="ＭＳ Ｐゴシック" charset="0"/>
              <a:cs typeface="ＭＳ Ｐゴシック" charset="0"/>
            </a:endParaRPr>
          </a:p>
          <a:p>
            <a:pPr eaLnBrk="1" hangingPunct="1">
              <a:buFontTx/>
              <a:buChar char="-"/>
            </a:pPr>
            <a:endParaRPr lang="sv-SE">
              <a:latin typeface="Times" pitchFamily="18" charset="0"/>
              <a:ea typeface="ＭＳ Ｐゴシック" pitchFamily="34" charset="-128"/>
            </a:endParaRPr>
          </a:p>
          <a:p>
            <a:pPr eaLnBrk="1" hangingPunct="1"/>
            <a:endParaRPr lang="sv-SE">
              <a:ea typeface="ＭＳ Ｐゴシック" pitchFamily="34" charset="-128"/>
            </a:endParaRPr>
          </a:p>
          <a:p>
            <a:pPr eaLnBrk="1" hangingPunct="1"/>
            <a:endParaRPr lang="sv-SE">
              <a:ea typeface="ＭＳ Ｐゴシック" pitchFamily="34" charset="-128"/>
            </a:endParaRPr>
          </a:p>
          <a:p>
            <a:endParaRPr lang="sv-SE">
              <a:latin typeface="Arial" panose="020B0604020202020204" pitchFamily="34" charset="0"/>
              <a:cs typeface="Arial" panose="020B0604020202020204" pitchFamily="34" charset="0"/>
            </a:endParaRPr>
          </a:p>
        </p:txBody>
      </p:sp>
      <p:sp>
        <p:nvSpPr>
          <p:cNvPr id="4" name="Platshållare för bildnummer 3"/>
          <p:cNvSpPr>
            <a:spLocks noGrp="1"/>
          </p:cNvSpPr>
          <p:nvPr>
            <p:ph type="sldNum" sz="quarter" idx="10"/>
          </p:nvPr>
        </p:nvSpPr>
        <p:spPr/>
        <p:txBody>
          <a:bodyPr/>
          <a:lstStyle/>
          <a:p>
            <a:fld id="{CE8F87B4-2C18-4A42-A34E-EE33D0FBA49B}" type="slidenum">
              <a:rPr lang="sv-SE" smtClean="0"/>
              <a:t>23</a:t>
            </a:fld>
            <a:endParaRPr lang="sv-SE"/>
          </a:p>
        </p:txBody>
      </p:sp>
    </p:spTree>
    <p:extLst>
      <p:ext uri="{BB962C8B-B14F-4D97-AF65-F5344CB8AC3E}">
        <p14:creationId xmlns:p14="http://schemas.microsoft.com/office/powerpoint/2010/main" val="29340388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E8F87B4-2C18-4A42-A34E-EE33D0FBA49B}" type="slidenum">
              <a:rPr lang="sv-SE" smtClean="0"/>
              <a:t>3</a:t>
            </a:fld>
            <a:endParaRPr lang="sv-SE"/>
          </a:p>
        </p:txBody>
      </p:sp>
    </p:spTree>
    <p:extLst>
      <p:ext uri="{BB962C8B-B14F-4D97-AF65-F5344CB8AC3E}">
        <p14:creationId xmlns:p14="http://schemas.microsoft.com/office/powerpoint/2010/main" val="24747100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eaLnBrk="1" hangingPunct="1">
              <a:defRPr/>
            </a:pPr>
            <a:r>
              <a:rPr lang="sv-SE">
                <a:latin typeface="Arial" panose="020B0604020202020204" pitchFamily="34" charset="0"/>
                <a:ea typeface="ＭＳ Ｐゴシック" pitchFamily="-108" charset="-128"/>
                <a:cs typeface="Arial" panose="020B0604020202020204" pitchFamily="34" charset="0"/>
              </a:rPr>
              <a:t>De regelverk som reglerar AT-tjänstgöringen: </a:t>
            </a:r>
          </a:p>
          <a:p>
            <a:pPr eaLnBrk="1" hangingPunct="1">
              <a:defRPr/>
            </a:pPr>
            <a:endParaRPr lang="sv-SE">
              <a:latin typeface="Arial" panose="020B0604020202020204" pitchFamily="34" charset="0"/>
              <a:ea typeface="ＭＳ Ｐゴシック" pitchFamily="-108" charset="-128"/>
              <a:cs typeface="Arial" panose="020B0604020202020204" pitchFamily="34" charset="0"/>
            </a:endParaRPr>
          </a:p>
          <a:p>
            <a:pPr eaLnBrk="1" hangingPunct="1">
              <a:defRPr/>
            </a:pPr>
            <a:r>
              <a:rPr lang="sv-SE" b="1">
                <a:latin typeface="Arial" panose="020B0604020202020204" pitchFamily="34" charset="0"/>
                <a:ea typeface="ＭＳ Ｐゴシック" pitchFamily="-108" charset="-128"/>
                <a:cs typeface="Arial" panose="020B0604020202020204" pitchFamily="34" charset="0"/>
              </a:rPr>
              <a:t>HSF</a:t>
            </a:r>
          </a:p>
          <a:p>
            <a:pPr eaLnBrk="1" hangingPunct="1">
              <a:defRPr/>
            </a:pPr>
            <a:r>
              <a:rPr lang="sv-SE" sz="1200" b="0" i="0" kern="1200">
                <a:solidFill>
                  <a:schemeClr val="tx1"/>
                </a:solidFill>
                <a:effectLst/>
                <a:latin typeface="+mn-lt"/>
                <a:ea typeface="+mn-ea"/>
                <a:cs typeface="+mn-cs"/>
              </a:rPr>
              <a:t>Regionerna är skyldiga att erbjuda AT-platser till alla som avlagt läkarexamen, vilket man uppenbart misslyckas med. </a:t>
            </a:r>
          </a:p>
          <a:p>
            <a:pPr eaLnBrk="1" hangingPunct="1">
              <a:defRPr/>
            </a:pPr>
            <a:endParaRPr lang="sv-SE">
              <a:latin typeface="Arial" panose="020B0604020202020204" pitchFamily="34" charset="0"/>
              <a:ea typeface="ＭＳ Ｐゴシック" pitchFamily="-108" charset="-128"/>
              <a:cs typeface="Arial" panose="020B0604020202020204" pitchFamily="34" charset="0"/>
            </a:endParaRPr>
          </a:p>
          <a:p>
            <a:pPr eaLnBrk="1" hangingPunct="1">
              <a:buFontTx/>
              <a:buNone/>
              <a:defRPr/>
            </a:pPr>
            <a:r>
              <a:rPr lang="sv-SE" b="1">
                <a:latin typeface="Arial" panose="020B0604020202020204" pitchFamily="34" charset="0"/>
                <a:ea typeface="ＭＳ Ｐゴシック" pitchFamily="-108" charset="-128"/>
                <a:cs typeface="Arial" panose="020B0604020202020204" pitchFamily="34" charset="0"/>
              </a:rPr>
              <a:t>Patientsäkerhetsförordningen</a:t>
            </a:r>
            <a:r>
              <a:rPr lang="sv-SE">
                <a:latin typeface="Arial" panose="020B0604020202020204" pitchFamily="34" charset="0"/>
                <a:ea typeface="ＭＳ Ｐゴシック" pitchFamily="-108" charset="-128"/>
                <a:cs typeface="Arial" panose="020B0604020202020204" pitchFamily="34" charset="0"/>
              </a:rPr>
              <a:t> </a:t>
            </a:r>
          </a:p>
          <a:p>
            <a:pPr eaLnBrk="1" hangingPunct="1">
              <a:buFontTx/>
              <a:buNone/>
              <a:defRPr/>
            </a:pPr>
            <a:r>
              <a:rPr lang="sv-SE">
                <a:latin typeface="Arial" panose="020B0604020202020204" pitchFamily="34" charset="0"/>
                <a:cs typeface="Arial" panose="020B0604020202020204" pitchFamily="34" charset="0"/>
              </a:rPr>
              <a:t>Tidstyrningen på minst 18 månader. </a:t>
            </a:r>
          </a:p>
          <a:p>
            <a:pPr eaLnBrk="1" hangingPunct="1">
              <a:buFontTx/>
              <a:buNone/>
              <a:defRPr/>
            </a:pPr>
            <a:endParaRPr lang="sv-SE" b="1">
              <a:latin typeface="Arial" panose="020B0604020202020204" pitchFamily="34" charset="0"/>
              <a:ea typeface="ＭＳ Ｐゴシック" pitchFamily="-108" charset="-128"/>
              <a:cs typeface="Arial" panose="020B0604020202020204" pitchFamily="34" charset="0"/>
            </a:endParaRPr>
          </a:p>
          <a:p>
            <a:pPr marL="0" indent="0" eaLnBrk="1" hangingPunct="1">
              <a:buFontTx/>
              <a:buNone/>
              <a:defRPr/>
            </a:pPr>
            <a:r>
              <a:rPr lang="sv-SE" b="1" i="1">
                <a:latin typeface="Arial" panose="020B0604020202020204" pitchFamily="34" charset="0"/>
                <a:ea typeface="ＭＳ Ｐゴシック" pitchFamily="-108" charset="-128"/>
                <a:cs typeface="Arial" panose="020B0604020202020204" pitchFamily="34" charset="0"/>
              </a:rPr>
              <a:t>Socialstyrelsens föreskrift om allmäntjänstgöring för läkare</a:t>
            </a:r>
            <a:r>
              <a:rPr lang="sv-SE">
                <a:latin typeface="Arial" panose="020B0604020202020204" pitchFamily="34" charset="0"/>
                <a:ea typeface="ＭＳ Ｐゴシック" pitchFamily="-108" charset="-128"/>
                <a:cs typeface="Arial" panose="020B0604020202020204" pitchFamily="34" charset="0"/>
              </a:rPr>
              <a:t> </a:t>
            </a:r>
          </a:p>
          <a:p>
            <a:pPr marL="0" indent="0" eaLnBrk="1" hangingPunct="1">
              <a:buFontTx/>
              <a:buNone/>
              <a:defRPr/>
            </a:pPr>
            <a:r>
              <a:rPr lang="sv-SE">
                <a:latin typeface="Arial" panose="020B0604020202020204" pitchFamily="34" charset="0"/>
                <a:cs typeface="Arial" panose="020B0604020202020204" pitchFamily="34" charset="0"/>
              </a:rPr>
              <a:t>Framgår bl. a. vilka mål AT-läkaren ska uppnå</a:t>
            </a:r>
          </a:p>
          <a:p>
            <a:pPr marL="171450" indent="-171450" eaLnBrk="1" hangingPunct="1">
              <a:buFontTx/>
              <a:buChar char="-"/>
              <a:defRPr/>
            </a:pPr>
            <a:r>
              <a:rPr lang="sv-SE">
                <a:latin typeface="Arial" panose="020B0604020202020204" pitchFamily="34" charset="0"/>
                <a:cs typeface="Arial" panose="020B0604020202020204" pitchFamily="34" charset="0"/>
              </a:rPr>
              <a:t>Vad ska ingå t. ex. handledning och teoretisk utbildning.  </a:t>
            </a:r>
          </a:p>
          <a:p>
            <a:pPr marL="171450" indent="-171450" eaLnBrk="1" hangingPunct="1">
              <a:buFontTx/>
              <a:buChar char="-"/>
              <a:defRPr/>
            </a:pPr>
            <a:r>
              <a:rPr lang="sv-SE">
                <a:latin typeface="Arial" panose="020B0604020202020204" pitchFamily="34" charset="0"/>
                <a:cs typeface="Arial" panose="020B0604020202020204" pitchFamily="34" charset="0"/>
              </a:rPr>
              <a:t>Regionerna beslutar själv hur AT ska se ut inom ovanstående ramar. </a:t>
            </a:r>
          </a:p>
          <a:p>
            <a:endParaRPr lang="sv-SE"/>
          </a:p>
        </p:txBody>
      </p:sp>
      <p:sp>
        <p:nvSpPr>
          <p:cNvPr id="4" name="Platshållare för bildnummer 3"/>
          <p:cNvSpPr>
            <a:spLocks noGrp="1"/>
          </p:cNvSpPr>
          <p:nvPr>
            <p:ph type="sldNum" sz="quarter" idx="10"/>
          </p:nvPr>
        </p:nvSpPr>
        <p:spPr/>
        <p:txBody>
          <a:bodyPr/>
          <a:lstStyle/>
          <a:p>
            <a:fld id="{CE8F87B4-2C18-4A42-A34E-EE33D0FBA49B}" type="slidenum">
              <a:rPr lang="sv-SE" smtClean="0"/>
              <a:t>4</a:t>
            </a:fld>
            <a:endParaRPr lang="sv-SE"/>
          </a:p>
        </p:txBody>
      </p:sp>
    </p:spTree>
    <p:extLst>
      <p:ext uri="{BB962C8B-B14F-4D97-AF65-F5344CB8AC3E}">
        <p14:creationId xmlns:p14="http://schemas.microsoft.com/office/powerpoint/2010/main" val="34305731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eaLnBrk="1" hangingPunct="1"/>
            <a:r>
              <a:rPr lang="sv-SE">
                <a:latin typeface="Times" pitchFamily="18" charset="0"/>
                <a:ea typeface="ＭＳ Ｐゴシック" pitchFamily="34" charset="-128"/>
              </a:rPr>
              <a:t>Väldigt viktigt att ta ut examensbeviset innan ni påbörjar AT. Avslag från Socialstyrelsen annars.</a:t>
            </a:r>
          </a:p>
          <a:p>
            <a:pPr eaLnBrk="1" hangingPunct="1"/>
            <a:endParaRPr lang="sv-SE">
              <a:latin typeface="Times" pitchFamily="18" charset="0"/>
              <a:ea typeface="ＭＳ Ｐゴシック" pitchFamily="34" charset="-128"/>
            </a:endParaRPr>
          </a:p>
          <a:p>
            <a:pPr eaLnBrk="1" hangingPunct="1"/>
            <a:r>
              <a:rPr lang="sv-SE">
                <a:latin typeface="Times" pitchFamily="18" charset="0"/>
                <a:ea typeface="ＭＳ Ｐゴシック" pitchFamily="34" charset="-128"/>
              </a:rPr>
              <a:t>Tillsammans med AT-studierektor och huvudhandledare utforma en individuell handlednings- och tjänstgöringsplan. </a:t>
            </a:r>
          </a:p>
          <a:p>
            <a:pPr eaLnBrk="1" hangingPunct="1"/>
            <a:endParaRPr lang="sv-SE">
              <a:latin typeface="Times" pitchFamily="18" charset="0"/>
              <a:ea typeface="ＭＳ Ｐゴシック" pitchFamily="34" charset="-128"/>
            </a:endParaRPr>
          </a:p>
          <a:p>
            <a:pPr eaLnBrk="1" hangingPunct="1"/>
            <a:r>
              <a:rPr lang="sv-SE">
                <a:latin typeface="Times" pitchFamily="18" charset="0"/>
                <a:ea typeface="ＭＳ Ｐゴシック" pitchFamily="34" charset="-128"/>
              </a:rPr>
              <a:t>Här kan vara ett bra tillfälle att planera in eventuell semester.</a:t>
            </a:r>
          </a:p>
          <a:p>
            <a:pPr eaLnBrk="1" hangingPunct="1"/>
            <a:r>
              <a:rPr lang="sv-SE">
                <a:latin typeface="Times" pitchFamily="18" charset="0"/>
                <a:ea typeface="ＭＳ Ｐゴシック" pitchFamily="34" charset="-128"/>
              </a:rPr>
              <a:t> </a:t>
            </a:r>
          </a:p>
          <a:p>
            <a:pPr eaLnBrk="1" hangingPunct="1"/>
            <a:endParaRPr lang="sv-SE">
              <a:ea typeface="ＭＳ Ｐゴシック" pitchFamily="34" charset="-128"/>
            </a:endParaRPr>
          </a:p>
          <a:p>
            <a:endParaRPr lang="sv-SE">
              <a:latin typeface="Arial" panose="020B0604020202020204" pitchFamily="34" charset="0"/>
              <a:cs typeface="Arial" panose="020B0604020202020204" pitchFamily="34" charset="0"/>
            </a:endParaRPr>
          </a:p>
        </p:txBody>
      </p:sp>
      <p:sp>
        <p:nvSpPr>
          <p:cNvPr id="4" name="Platshållare för bildnummer 3"/>
          <p:cNvSpPr>
            <a:spLocks noGrp="1"/>
          </p:cNvSpPr>
          <p:nvPr>
            <p:ph type="sldNum" sz="quarter" idx="10"/>
          </p:nvPr>
        </p:nvSpPr>
        <p:spPr/>
        <p:txBody>
          <a:bodyPr/>
          <a:lstStyle/>
          <a:p>
            <a:fld id="{CE8F87B4-2C18-4A42-A34E-EE33D0FBA49B}" type="slidenum">
              <a:rPr lang="sv-SE" smtClean="0"/>
              <a:t>5</a:t>
            </a:fld>
            <a:endParaRPr lang="sv-SE"/>
          </a:p>
        </p:txBody>
      </p:sp>
    </p:spTree>
    <p:extLst>
      <p:ext uri="{BB962C8B-B14F-4D97-AF65-F5344CB8AC3E}">
        <p14:creationId xmlns:p14="http://schemas.microsoft.com/office/powerpoint/2010/main" val="12579178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eaLnBrk="1" hangingPunct="1">
              <a:buFontTx/>
              <a:buNone/>
            </a:pPr>
            <a:r>
              <a:rPr lang="sv-SE">
                <a:latin typeface="Arial" panose="020B0604020202020204" pitchFamily="34" charset="0"/>
                <a:ea typeface="ＭＳ Ｐゴシック" pitchFamily="34" charset="-128"/>
                <a:cs typeface="Arial" panose="020B0604020202020204" pitchFamily="34" charset="0"/>
              </a:rPr>
              <a:t>ATs innehåll - </a:t>
            </a:r>
            <a:r>
              <a:rPr lang="sv-SE" b="1" i="1">
                <a:latin typeface="Arial" panose="020B0604020202020204" pitchFamily="34" charset="0"/>
                <a:ea typeface="ＭＳ Ｐゴシック" pitchFamily="34" charset="-128"/>
                <a:cs typeface="Arial" panose="020B0604020202020204" pitchFamily="34" charset="0"/>
              </a:rPr>
              <a:t>tjänstgöringsavsnitten</a:t>
            </a:r>
            <a:r>
              <a:rPr lang="sv-SE">
                <a:latin typeface="Arial" panose="020B0604020202020204" pitchFamily="34" charset="0"/>
                <a:ea typeface="ＭＳ Ｐゴシック" pitchFamily="34" charset="-128"/>
                <a:cs typeface="Arial" panose="020B0604020202020204" pitchFamily="34" charset="0"/>
              </a:rPr>
              <a:t>. </a:t>
            </a:r>
          </a:p>
          <a:p>
            <a:pPr marL="219075" indent="-219075" eaLnBrk="1" hangingPunct="1">
              <a:buFontTx/>
              <a:buChar char="•"/>
            </a:pPr>
            <a:endParaRPr lang="sv-SE">
              <a:latin typeface="Arial" panose="020B0604020202020204" pitchFamily="34" charset="0"/>
              <a:ea typeface="ＭＳ Ｐゴシック" pitchFamily="34" charset="-128"/>
              <a:cs typeface="Arial" panose="020B0604020202020204" pitchFamily="34" charset="0"/>
            </a:endParaRPr>
          </a:p>
          <a:p>
            <a:pPr marL="219075" indent="-219075" eaLnBrk="1" hangingPunct="1">
              <a:buFontTx/>
              <a:buChar char="•"/>
            </a:pPr>
            <a:r>
              <a:rPr lang="sv-SE">
                <a:latin typeface="Arial" panose="020B0604020202020204" pitchFamily="34" charset="0"/>
                <a:ea typeface="ＭＳ Ｐゴシック" pitchFamily="34" charset="-128"/>
                <a:cs typeface="Arial" panose="020B0604020202020204" pitchFamily="34" charset="0"/>
              </a:rPr>
              <a:t>Sammanlagt </a:t>
            </a:r>
            <a:r>
              <a:rPr lang="sv-SE" b="1" i="1">
                <a:latin typeface="Arial" panose="020B0604020202020204" pitchFamily="34" charset="0"/>
                <a:ea typeface="ＭＳ Ｐゴシック" pitchFamily="34" charset="-128"/>
                <a:cs typeface="Arial" panose="020B0604020202020204" pitchFamily="34" charset="0"/>
              </a:rPr>
              <a:t>minst 18 månader</a:t>
            </a:r>
            <a:r>
              <a:rPr lang="sv-SE">
                <a:latin typeface="Arial" panose="020B0604020202020204" pitchFamily="34" charset="0"/>
                <a:ea typeface="ＭＳ Ｐゴシック" pitchFamily="34" charset="-128"/>
                <a:cs typeface="Arial" panose="020B0604020202020204" pitchFamily="34" charset="0"/>
              </a:rPr>
              <a:t>, vanligast med 21 månader. </a:t>
            </a:r>
          </a:p>
          <a:p>
            <a:pPr marL="219075" indent="-219075" eaLnBrk="1" hangingPunct="1">
              <a:buFontTx/>
              <a:buChar char="•"/>
            </a:pPr>
            <a:endParaRPr lang="sv-SE">
              <a:latin typeface="Arial" panose="020B0604020202020204" pitchFamily="34" charset="0"/>
              <a:ea typeface="ＭＳ Ｐゴシック" pitchFamily="34" charset="-128"/>
              <a:cs typeface="Arial" panose="020B0604020202020204" pitchFamily="34" charset="0"/>
            </a:endParaRPr>
          </a:p>
          <a:p>
            <a:pPr marL="219075" indent="-219075" eaLnBrk="1" hangingPunct="1">
              <a:buFontTx/>
              <a:buChar char="•"/>
            </a:pPr>
            <a:r>
              <a:rPr lang="sv-SE">
                <a:latin typeface="Arial" panose="020B0604020202020204" pitchFamily="34" charset="0"/>
                <a:ea typeface="ＭＳ Ｐゴシック" pitchFamily="34" charset="-128"/>
                <a:cs typeface="Arial" panose="020B0604020202020204" pitchFamily="34" charset="0"/>
              </a:rPr>
              <a:t>Opererande, internmedicinska specialiteter - minst 9 månader sammanlagt, minst 3 månader på varje. </a:t>
            </a:r>
            <a:endParaRPr lang="sv-SE" b="1">
              <a:latin typeface="Arial" panose="020B0604020202020204" pitchFamily="34" charset="0"/>
              <a:ea typeface="ＭＳ Ｐゴシック" pitchFamily="34" charset="-128"/>
              <a:cs typeface="Arial" panose="020B0604020202020204" pitchFamily="34" charset="0"/>
            </a:endParaRPr>
          </a:p>
          <a:p>
            <a:pPr marL="219075" indent="-219075" eaLnBrk="1" hangingPunct="1">
              <a:buFontTx/>
              <a:buChar char="•"/>
            </a:pPr>
            <a:endParaRPr lang="sv-SE">
              <a:latin typeface="Arial" panose="020B0604020202020204" pitchFamily="34" charset="0"/>
              <a:ea typeface="ＭＳ Ｐゴシック" pitchFamily="34" charset="-128"/>
              <a:cs typeface="Arial" panose="020B0604020202020204" pitchFamily="34" charset="0"/>
            </a:endParaRPr>
          </a:p>
          <a:p>
            <a:pPr marL="219075" indent="-219075" eaLnBrk="1" hangingPunct="1">
              <a:buFontTx/>
              <a:buChar char="•"/>
            </a:pPr>
            <a:r>
              <a:rPr lang="sv-SE" b="1" i="1">
                <a:latin typeface="Arial"/>
                <a:ea typeface="ＭＳ Ｐゴシック"/>
                <a:cs typeface="Arial"/>
              </a:rPr>
              <a:t>Psykiatri - minst 3 månader</a:t>
            </a:r>
            <a:r>
              <a:rPr lang="sv-SE" b="0" i="0">
                <a:latin typeface="Arial"/>
                <a:ea typeface="ＭＳ Ｐゴシック"/>
                <a:cs typeface="Arial"/>
              </a:rPr>
              <a:t>,</a:t>
            </a:r>
            <a:r>
              <a:rPr lang="sv-SE" b="0" i="0" baseline="0">
                <a:latin typeface="Arial"/>
                <a:ea typeface="ＭＳ Ｐゴシック"/>
                <a:cs typeface="Arial"/>
              </a:rPr>
              <a:t> inkluderat </a:t>
            </a:r>
            <a:r>
              <a:rPr lang="sv-SE">
                <a:latin typeface="Arial"/>
                <a:ea typeface="ＭＳ Ｐゴシック"/>
                <a:cs typeface="Arial"/>
              </a:rPr>
              <a:t>barn-</a:t>
            </a:r>
            <a:r>
              <a:rPr lang="sv-SE" baseline="0">
                <a:latin typeface="Arial"/>
                <a:ea typeface="ＭＳ Ｐゴシック"/>
                <a:cs typeface="Arial"/>
              </a:rPr>
              <a:t> och ungdoms psykiatri </a:t>
            </a:r>
            <a:r>
              <a:rPr lang="sv-SE">
                <a:latin typeface="Arial"/>
                <a:ea typeface="ＭＳ Ｐゴシック"/>
                <a:cs typeface="Arial"/>
              </a:rPr>
              <a:t>och </a:t>
            </a:r>
            <a:r>
              <a:rPr lang="sv-SE" b="1" i="1">
                <a:latin typeface="Arial"/>
                <a:ea typeface="ＭＳ Ｐゴシック"/>
                <a:cs typeface="Arial"/>
              </a:rPr>
              <a:t>allmänmedicin minst 6 månader</a:t>
            </a:r>
            <a:r>
              <a:rPr lang="sv-SE">
                <a:latin typeface="Arial"/>
                <a:ea typeface="ＭＳ Ｐゴシック"/>
                <a:cs typeface="Arial"/>
              </a:rPr>
              <a:t>. </a:t>
            </a:r>
          </a:p>
          <a:p>
            <a:endParaRPr lang="sv-SE"/>
          </a:p>
        </p:txBody>
      </p:sp>
      <p:sp>
        <p:nvSpPr>
          <p:cNvPr id="4" name="Platshållare för bildnummer 3"/>
          <p:cNvSpPr>
            <a:spLocks noGrp="1"/>
          </p:cNvSpPr>
          <p:nvPr>
            <p:ph type="sldNum" sz="quarter" idx="10"/>
          </p:nvPr>
        </p:nvSpPr>
        <p:spPr/>
        <p:txBody>
          <a:bodyPr/>
          <a:lstStyle/>
          <a:p>
            <a:fld id="{CE8F87B4-2C18-4A42-A34E-EE33D0FBA49B}" type="slidenum">
              <a:rPr lang="sv-SE" smtClean="0"/>
              <a:t>6</a:t>
            </a:fld>
            <a:endParaRPr lang="sv-SE"/>
          </a:p>
        </p:txBody>
      </p:sp>
    </p:spTree>
    <p:extLst>
      <p:ext uri="{BB962C8B-B14F-4D97-AF65-F5344CB8AC3E}">
        <p14:creationId xmlns:p14="http://schemas.microsoft.com/office/powerpoint/2010/main" val="40749837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eaLnBrk="1" hangingPunct="1"/>
            <a:endParaRPr lang="sv-SE">
              <a:latin typeface="Times" pitchFamily="18" charset="0"/>
              <a:ea typeface="ＭＳ Ｐゴシック" pitchFamily="34"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b="1">
                <a:latin typeface="Times" pitchFamily="18" charset="0"/>
                <a:ea typeface="ＭＳ Ｐゴシック" pitchFamily="34" charset="-128"/>
              </a:rPr>
              <a:t>AT-studierektorn</a:t>
            </a:r>
            <a:r>
              <a:rPr lang="sv-SE">
                <a:latin typeface="Times" pitchFamily="18" charset="0"/>
                <a:ea typeface="ＭＳ Ｐゴシック" pitchFamily="34" charset="-128"/>
              </a:rPr>
              <a:t> har ett sammanhållet utbildningsansvar för AT; </a:t>
            </a:r>
            <a:r>
              <a:rPr lang="sv-SE" b="1">
                <a:latin typeface="Times" pitchFamily="18" charset="0"/>
                <a:ea typeface="ＭＳ Ｐゴシック" pitchFamily="34" charset="-128"/>
              </a:rPr>
              <a:t>anordnar introduktionsprogram, seminarieserier, AT-träffar </a:t>
            </a:r>
            <a:r>
              <a:rPr lang="sv-SE">
                <a:latin typeface="Times" pitchFamily="18" charset="0"/>
                <a:ea typeface="ＭＳ Ｐゴシック" pitchFamily="34" charset="-128"/>
              </a:rPr>
              <a:t>etc. </a:t>
            </a:r>
          </a:p>
          <a:p>
            <a:pPr eaLnBrk="1" hangingPunct="1"/>
            <a:r>
              <a:rPr lang="sv-SE">
                <a:latin typeface="Times" pitchFamily="18" charset="0"/>
                <a:ea typeface="ＭＳ Ｐゴシック" pitchFamily="34" charset="-128"/>
              </a:rPr>
              <a:t>Det är en bra person att ringa till när man vill veta mer om den AT man tänker söka. </a:t>
            </a:r>
          </a:p>
          <a:p>
            <a:pPr eaLnBrk="1" hangingPunct="1"/>
            <a:endParaRPr lang="sv-SE">
              <a:latin typeface="Times" pitchFamily="18" charset="0"/>
              <a:ea typeface="ＭＳ Ｐゴシック" pitchFamily="34" charset="-128"/>
            </a:endParaRPr>
          </a:p>
          <a:p>
            <a:pPr eaLnBrk="1" hangingPunct="1"/>
            <a:r>
              <a:rPr lang="sv-SE" b="1">
                <a:latin typeface="Times" pitchFamily="18" charset="0"/>
                <a:ea typeface="ＭＳ Ｐゴシック" pitchFamily="34" charset="-128"/>
              </a:rPr>
              <a:t>Handledaren</a:t>
            </a:r>
            <a:r>
              <a:rPr lang="sv-SE">
                <a:latin typeface="Times" pitchFamily="18" charset="0"/>
                <a:ea typeface="ＭＳ Ｐゴシック" pitchFamily="34" charset="-128"/>
              </a:rPr>
              <a:t> ska planera, utvärdera och stödja AT-läkaren. Finns inte handledaren tillgänglig ska man alltid fråga en mer senior kollega om man är osäker. </a:t>
            </a:r>
          </a:p>
          <a:p>
            <a:pPr eaLnBrk="1" hangingPunct="1"/>
            <a:endParaRPr lang="sv-SE">
              <a:latin typeface="Times" pitchFamily="18" charset="0"/>
              <a:ea typeface="ＭＳ Ｐゴシック" pitchFamily="34" charset="-128"/>
            </a:endParaRPr>
          </a:p>
          <a:p>
            <a:pPr eaLnBrk="1" hangingPunct="1"/>
            <a:r>
              <a:rPr lang="sv-SE" b="1">
                <a:latin typeface="Times" pitchFamily="18" charset="0"/>
                <a:ea typeface="ＭＳ Ｐゴシック" pitchFamily="34" charset="-128"/>
              </a:rPr>
              <a:t>AT-chefer</a:t>
            </a:r>
            <a:r>
              <a:rPr lang="sv-SE">
                <a:latin typeface="Times" pitchFamily="18" charset="0"/>
                <a:ea typeface="ＭＳ Ｐゴシック" pitchFamily="34" charset="-128"/>
              </a:rPr>
              <a:t> finns på en del sjukhus. AT-chefen förhandlar bl. a. lön. Har personalansvar och är centralt placerad och har inte koppling till den kliniska vardagen. </a:t>
            </a:r>
          </a:p>
          <a:p>
            <a:pPr eaLnBrk="1" hangingPunct="1"/>
            <a:endParaRPr lang="sv-SE">
              <a:latin typeface="Times" pitchFamily="18" charset="0"/>
              <a:ea typeface="ＭＳ Ｐゴシック" pitchFamily="34" charset="-128"/>
            </a:endParaRPr>
          </a:p>
          <a:p>
            <a:pPr eaLnBrk="1" hangingPunct="1"/>
            <a:r>
              <a:rPr lang="sv-SE">
                <a:latin typeface="Times" pitchFamily="18" charset="0"/>
                <a:ea typeface="ＭＳ Ｐゴシック" pitchFamily="34" charset="-128"/>
              </a:rPr>
              <a:t> </a:t>
            </a:r>
          </a:p>
          <a:p>
            <a:pPr eaLnBrk="1" hangingPunct="1"/>
            <a:endParaRPr lang="sv-SE">
              <a:ea typeface="ＭＳ Ｐゴシック" pitchFamily="34" charset="-128"/>
            </a:endParaRPr>
          </a:p>
          <a:p>
            <a:endParaRPr lang="sv-SE">
              <a:latin typeface="Arial" panose="020B0604020202020204" pitchFamily="34" charset="0"/>
              <a:cs typeface="Arial" panose="020B0604020202020204" pitchFamily="34" charset="0"/>
            </a:endParaRPr>
          </a:p>
        </p:txBody>
      </p:sp>
      <p:sp>
        <p:nvSpPr>
          <p:cNvPr id="4" name="Platshållare för bildnummer 3"/>
          <p:cNvSpPr>
            <a:spLocks noGrp="1"/>
          </p:cNvSpPr>
          <p:nvPr>
            <p:ph type="sldNum" sz="quarter" idx="10"/>
          </p:nvPr>
        </p:nvSpPr>
        <p:spPr/>
        <p:txBody>
          <a:bodyPr/>
          <a:lstStyle/>
          <a:p>
            <a:fld id="{CE8F87B4-2C18-4A42-A34E-EE33D0FBA49B}" type="slidenum">
              <a:rPr lang="sv-SE" smtClean="0"/>
              <a:t>7</a:t>
            </a:fld>
            <a:endParaRPr lang="sv-SE"/>
          </a:p>
        </p:txBody>
      </p:sp>
    </p:spTree>
    <p:extLst>
      <p:ext uri="{BB962C8B-B14F-4D97-AF65-F5344CB8AC3E}">
        <p14:creationId xmlns:p14="http://schemas.microsoft.com/office/powerpoint/2010/main" val="37808522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eaLnBrk="1" hangingPunct="1"/>
            <a:r>
              <a:rPr lang="sv-SE">
                <a:latin typeface="Times" pitchFamily="18" charset="0"/>
                <a:ea typeface="ＭＳ Ｐゴシック" pitchFamily="34" charset="-128"/>
              </a:rPr>
              <a:t>I målbeskrivningen står det att det ska vara en personlig handledare för varje tjänstgöringsavsnitt och en huvudhandledare för den sammanhållna kompetensutvecklingen. </a:t>
            </a:r>
          </a:p>
          <a:p>
            <a:pPr eaLnBrk="1" hangingPunct="1"/>
            <a:endParaRPr lang="sv-SE">
              <a:latin typeface="Times" pitchFamily="18" charset="0"/>
              <a:ea typeface="ＭＳ Ｐゴシック" pitchFamily="34" charset="-128"/>
            </a:endParaRPr>
          </a:p>
          <a:p>
            <a:pPr eaLnBrk="1" hangingPunct="1"/>
            <a:r>
              <a:rPr lang="sv-SE">
                <a:latin typeface="Times" pitchFamily="18" charset="0"/>
                <a:ea typeface="ＭＳ Ｐゴシック" pitchFamily="34" charset="-128"/>
              </a:rPr>
              <a:t>Personliga handledaren= ska vara specialistkompetent eller ST-läkare inom området i fråga. </a:t>
            </a:r>
          </a:p>
          <a:p>
            <a:pPr eaLnBrk="1" hangingPunct="1"/>
            <a:endParaRPr lang="sv-SE">
              <a:latin typeface="Times" pitchFamily="18" charset="0"/>
              <a:ea typeface="ＭＳ Ｐゴシック" pitchFamily="34" charset="-128"/>
            </a:endParaRPr>
          </a:p>
          <a:p>
            <a:pPr eaLnBrk="1" hangingPunct="1"/>
            <a:r>
              <a:rPr lang="sv-SE">
                <a:latin typeface="Times" pitchFamily="18" charset="0"/>
                <a:ea typeface="ＭＳ Ｐゴシック" pitchFamily="34" charset="-128"/>
              </a:rPr>
              <a:t>Ska ske strukturerat!!! </a:t>
            </a:r>
          </a:p>
          <a:p>
            <a:pPr eaLnBrk="1" hangingPunct="1"/>
            <a:r>
              <a:rPr lang="sv-SE">
                <a:latin typeface="Times" pitchFamily="18" charset="0"/>
                <a:ea typeface="ＭＳ Ｐゴシック" pitchFamily="34" charset="-128"/>
              </a:rPr>
              <a:t>Överenskommen, regelbunden och ha avsatt tid. Ni ska sitta ned i ett tyst rum. Låter självklart men sker inte alltid i praktiken. Alltså ej korridorsnack. </a:t>
            </a:r>
          </a:p>
          <a:p>
            <a:pPr eaLnBrk="1" hangingPunct="1"/>
            <a:endParaRPr lang="sv-SE">
              <a:latin typeface="Times" pitchFamily="18" charset="0"/>
              <a:ea typeface="ＭＳ Ｐゴシック" pitchFamily="34" charset="-128"/>
            </a:endParaRPr>
          </a:p>
          <a:p>
            <a:pPr eaLnBrk="1" hangingPunct="1"/>
            <a:endParaRPr lang="sv-SE">
              <a:ea typeface="ＭＳ Ｐゴシック" pitchFamily="34" charset="-128"/>
            </a:endParaRPr>
          </a:p>
          <a:p>
            <a:endParaRPr lang="sv-SE">
              <a:latin typeface="Arial" panose="020B0604020202020204" pitchFamily="34" charset="0"/>
              <a:cs typeface="Arial" panose="020B0604020202020204" pitchFamily="34" charset="0"/>
            </a:endParaRPr>
          </a:p>
        </p:txBody>
      </p:sp>
      <p:sp>
        <p:nvSpPr>
          <p:cNvPr id="4" name="Platshållare för bildnummer 3"/>
          <p:cNvSpPr>
            <a:spLocks noGrp="1"/>
          </p:cNvSpPr>
          <p:nvPr>
            <p:ph type="sldNum" sz="quarter" idx="10"/>
          </p:nvPr>
        </p:nvSpPr>
        <p:spPr/>
        <p:txBody>
          <a:bodyPr/>
          <a:lstStyle/>
          <a:p>
            <a:fld id="{CE8F87B4-2C18-4A42-A34E-EE33D0FBA49B}" type="slidenum">
              <a:rPr lang="sv-SE" smtClean="0"/>
              <a:t>8</a:t>
            </a:fld>
            <a:endParaRPr lang="sv-SE"/>
          </a:p>
        </p:txBody>
      </p:sp>
    </p:spTree>
    <p:extLst>
      <p:ext uri="{BB962C8B-B14F-4D97-AF65-F5344CB8AC3E}">
        <p14:creationId xmlns:p14="http://schemas.microsoft.com/office/powerpoint/2010/main" val="813719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eaLnBrk="1" hangingPunct="1"/>
            <a:r>
              <a:rPr lang="sv-SE">
                <a:latin typeface="Times" pitchFamily="18" charset="0"/>
                <a:ea typeface="ＭＳ Ｐゴシック" pitchFamily="34" charset="-128"/>
              </a:rPr>
              <a:t>AT-provet får göras tidigast efter tidigast 13 månader (minst 1 månad allmänmedicin). </a:t>
            </a:r>
          </a:p>
          <a:p>
            <a:pPr eaLnBrk="1" hangingPunct="1"/>
            <a:endParaRPr lang="sv-SE">
              <a:latin typeface="Times" pitchFamily="18" charset="0"/>
              <a:ea typeface="ＭＳ Ｐゴシック" pitchFamily="34" charset="-128"/>
            </a:endParaRPr>
          </a:p>
          <a:p>
            <a:r>
              <a:rPr lang="sv-SE" sz="1200" b="1" i="0" u="none" strike="noStrike" kern="1200" baseline="0">
                <a:solidFill>
                  <a:schemeClr val="tx1"/>
                </a:solidFill>
                <a:latin typeface="+mn-lt"/>
                <a:ea typeface="ＭＳ Ｐゴシック" charset="0"/>
                <a:cs typeface="ＭＳ Ｐゴシック" charset="0"/>
              </a:rPr>
              <a:t>Medsittning</a:t>
            </a:r>
            <a:r>
              <a:rPr lang="sv-SE" sz="1200" b="0" i="0" u="none" strike="noStrike" kern="1200" baseline="0">
                <a:solidFill>
                  <a:schemeClr val="tx1"/>
                </a:solidFill>
                <a:latin typeface="+mn-lt"/>
                <a:ea typeface="ＭＳ Ｐゴシック" charset="0"/>
                <a:cs typeface="ＭＳ Ｐゴシック" charset="0"/>
              </a:rPr>
              <a:t> </a:t>
            </a:r>
          </a:p>
          <a:p>
            <a:r>
              <a:rPr lang="sv-SE" sz="1200" b="0" i="0" u="none" strike="noStrike" kern="1200" baseline="0">
                <a:solidFill>
                  <a:schemeClr val="tx1"/>
                </a:solidFill>
                <a:latin typeface="+mn-lt"/>
                <a:ea typeface="ＭＳ Ｐゴシック" charset="0"/>
              </a:rPr>
              <a:t>Innebär att en examinator iakttar och bedömer AT-läkaren när den har patientbesök. Examinatorn fyller i en mall (finns på www.atprovet.se).</a:t>
            </a:r>
            <a:endParaRPr lang="sv-SE">
              <a:latin typeface="Times" pitchFamily="18" charset="0"/>
              <a:ea typeface="ＭＳ Ｐゴシック" pitchFamily="34" charset="-128"/>
            </a:endParaRPr>
          </a:p>
          <a:p>
            <a:pPr eaLnBrk="1" hangingPunct="1"/>
            <a:endParaRPr lang="sv-SE">
              <a:latin typeface="Times" pitchFamily="18" charset="0"/>
              <a:ea typeface="ＭＳ Ｐゴシック" pitchFamily="34" charset="-128"/>
            </a:endParaRPr>
          </a:p>
          <a:p>
            <a:pPr eaLnBrk="1" hangingPunct="1"/>
            <a:r>
              <a:rPr lang="sv-SE">
                <a:latin typeface="Times" pitchFamily="18" charset="0"/>
                <a:ea typeface="ＭＳ Ｐゴシック" pitchFamily="34" charset="-128"/>
              </a:rPr>
              <a:t>Fyra provtillfällen/</a:t>
            </a:r>
            <a:r>
              <a:rPr lang="sv-SE" baseline="0">
                <a:latin typeface="Times" pitchFamily="18" charset="0"/>
                <a:ea typeface="ＭＳ Ｐゴシック" pitchFamily="34" charset="-128"/>
              </a:rPr>
              <a:t> år </a:t>
            </a:r>
          </a:p>
          <a:p>
            <a:r>
              <a:rPr lang="sv-SE"/>
              <a:t>De fyra godkända medsittningsproven är endast giltiga vid två påföljande </a:t>
            </a:r>
            <a:r>
              <a:rPr lang="sv-SE" err="1"/>
              <a:t>eAT</a:t>
            </a:r>
            <a:r>
              <a:rPr lang="sv-SE"/>
              <a:t>-prov. Godkänns AT-läkaren först vid det tredje </a:t>
            </a:r>
            <a:r>
              <a:rPr lang="sv-SE" err="1"/>
              <a:t>eAT</a:t>
            </a:r>
            <a:r>
              <a:rPr lang="sv-SE"/>
              <a:t>-provtillfället ska en muntlig examination som ersätter medsittningsproven genomföras. Vid underkänd muntlig del ska ny muntlig examination föregås av nytt godkänt skriftligt </a:t>
            </a:r>
            <a:r>
              <a:rPr lang="sv-SE" err="1"/>
              <a:t>eAT</a:t>
            </a:r>
            <a:r>
              <a:rPr lang="sv-SE"/>
              <a:t>-prov. </a:t>
            </a:r>
            <a:endParaRPr lang="sv-SE">
              <a:latin typeface="Times" pitchFamily="18" charset="0"/>
              <a:ea typeface="ＭＳ Ｐゴシック" pitchFamily="34" charset="-128"/>
            </a:endParaRPr>
          </a:p>
          <a:p>
            <a:endParaRPr lang="sv-SE">
              <a:latin typeface="Calibri"/>
              <a:ea typeface="ＭＳ Ｐゴシック" pitchFamily="34" charset="-128"/>
              <a:cs typeface="Calibri"/>
            </a:endParaRPr>
          </a:p>
          <a:p>
            <a:r>
              <a:rPr lang="sv-SE">
                <a:latin typeface="Calibri"/>
                <a:ea typeface="ＭＳ Ｐゴシック"/>
                <a:cs typeface="Calibri"/>
              </a:rPr>
              <a:t>Man har obegränsat antal försök att klara provet </a:t>
            </a:r>
          </a:p>
          <a:p>
            <a:endParaRPr lang="sv-SE">
              <a:latin typeface="Calibri"/>
              <a:ea typeface="ＭＳ Ｐゴシック"/>
              <a:cs typeface="Calibri"/>
            </a:endParaRPr>
          </a:p>
          <a:p>
            <a:pPr eaLnBrk="1" hangingPunct="1"/>
            <a:r>
              <a:rPr lang="sv-SE">
                <a:latin typeface="Times" pitchFamily="18" charset="0"/>
                <a:ea typeface="ＭＳ Ｐゴシック" pitchFamily="34" charset="-128"/>
              </a:rPr>
              <a:t>Anmälan till AT-prov görs online</a:t>
            </a:r>
          </a:p>
          <a:p>
            <a:pPr eaLnBrk="1" hangingPunct="1"/>
            <a:endParaRPr lang="sv-SE">
              <a:latin typeface="Times" pitchFamily="18" charset="0"/>
              <a:ea typeface="ＭＳ Ｐゴシック" pitchFamily="34" charset="-128"/>
            </a:endParaRPr>
          </a:p>
          <a:p>
            <a:pPr eaLnBrk="1" hangingPunct="1"/>
            <a:r>
              <a:rPr lang="sv-SE">
                <a:latin typeface="Times" pitchFamily="18" charset="0"/>
                <a:ea typeface="ＭＳ Ｐゴシック" pitchFamily="34" charset="-128"/>
              </a:rPr>
              <a:t>Provet utformas av AT-nämnden som består av representanter från de sju universiteten där läkarprogrammet finns. </a:t>
            </a:r>
          </a:p>
          <a:p>
            <a:endParaRPr lang="sv-SE">
              <a:latin typeface="Arial" panose="020B0604020202020204" pitchFamily="34" charset="0"/>
              <a:cs typeface="Arial" panose="020B0604020202020204" pitchFamily="34" charset="0"/>
            </a:endParaRPr>
          </a:p>
        </p:txBody>
      </p:sp>
      <p:sp>
        <p:nvSpPr>
          <p:cNvPr id="4" name="Platshållare för bildnummer 3"/>
          <p:cNvSpPr>
            <a:spLocks noGrp="1"/>
          </p:cNvSpPr>
          <p:nvPr>
            <p:ph type="sldNum" sz="quarter" idx="10"/>
          </p:nvPr>
        </p:nvSpPr>
        <p:spPr/>
        <p:txBody>
          <a:bodyPr/>
          <a:lstStyle/>
          <a:p>
            <a:fld id="{CE8F87B4-2C18-4A42-A34E-EE33D0FBA49B}" type="slidenum">
              <a:rPr lang="sv-SE" smtClean="0"/>
              <a:t>9</a:t>
            </a:fld>
            <a:endParaRPr lang="sv-SE"/>
          </a:p>
        </p:txBody>
      </p:sp>
    </p:spTree>
    <p:extLst>
      <p:ext uri="{BB962C8B-B14F-4D97-AF65-F5344CB8AC3E}">
        <p14:creationId xmlns:p14="http://schemas.microsoft.com/office/powerpoint/2010/main" val="41153264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4B5FF70-E19B-854B-8B0C-F3C56A79297E}"/>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format</a:t>
            </a:r>
          </a:p>
        </p:txBody>
      </p:sp>
      <p:sp>
        <p:nvSpPr>
          <p:cNvPr id="3" name="Underrubrik 2">
            <a:extLst>
              <a:ext uri="{FF2B5EF4-FFF2-40B4-BE49-F238E27FC236}">
                <a16:creationId xmlns:a16="http://schemas.microsoft.com/office/drawing/2014/main" id="{87319B5D-4068-BC42-A3B7-98336505FC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p>
        </p:txBody>
      </p:sp>
      <p:sp>
        <p:nvSpPr>
          <p:cNvPr id="4" name="Platshållare för datum 3">
            <a:extLst>
              <a:ext uri="{FF2B5EF4-FFF2-40B4-BE49-F238E27FC236}">
                <a16:creationId xmlns:a16="http://schemas.microsoft.com/office/drawing/2014/main" id="{54D16D91-4D24-0E4F-B27F-BF4171094459}"/>
              </a:ext>
            </a:extLst>
          </p:cNvPr>
          <p:cNvSpPr>
            <a:spLocks noGrp="1"/>
          </p:cNvSpPr>
          <p:nvPr>
            <p:ph type="dt" sz="half" idx="10"/>
          </p:nvPr>
        </p:nvSpPr>
        <p:spPr/>
        <p:txBody>
          <a:bodyPr/>
          <a:lstStyle/>
          <a:p>
            <a:fld id="{C099E7C2-5A1E-ED49-9FA4-6E3503C15753}" type="datetimeFigureOut">
              <a:rPr lang="sv-SE" smtClean="0"/>
              <a:t>2022-02-14</a:t>
            </a:fld>
            <a:endParaRPr lang="sv-SE"/>
          </a:p>
        </p:txBody>
      </p:sp>
      <p:sp>
        <p:nvSpPr>
          <p:cNvPr id="5" name="Platshållare för sidfot 4">
            <a:extLst>
              <a:ext uri="{FF2B5EF4-FFF2-40B4-BE49-F238E27FC236}">
                <a16:creationId xmlns:a16="http://schemas.microsoft.com/office/drawing/2014/main" id="{2E91C13F-F720-DB4B-B221-6776A6EFF22D}"/>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468DC5A1-FC6A-FD4F-8921-879D2A7317DF}"/>
              </a:ext>
            </a:extLst>
          </p:cNvPr>
          <p:cNvSpPr>
            <a:spLocks noGrp="1"/>
          </p:cNvSpPr>
          <p:nvPr>
            <p:ph type="sldNum" sz="quarter" idx="12"/>
          </p:nvPr>
        </p:nvSpPr>
        <p:spPr/>
        <p:txBody>
          <a:bodyPr/>
          <a:lstStyle/>
          <a:p>
            <a:fld id="{329C1EAF-6E74-8041-B2F4-DC1527079DF7}" type="slidenum">
              <a:rPr lang="sv-SE" smtClean="0"/>
              <a:t>‹#›</a:t>
            </a:fld>
            <a:endParaRPr lang="sv-SE"/>
          </a:p>
        </p:txBody>
      </p:sp>
    </p:spTree>
    <p:extLst>
      <p:ext uri="{BB962C8B-B14F-4D97-AF65-F5344CB8AC3E}">
        <p14:creationId xmlns:p14="http://schemas.microsoft.com/office/powerpoint/2010/main" val="42219792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F71EE7A-D45D-A847-B918-9B5057AF8D0F}"/>
              </a:ext>
            </a:extLst>
          </p:cNvPr>
          <p:cNvSpPr>
            <a:spLocks noGrp="1"/>
          </p:cNvSpPr>
          <p:nvPr>
            <p:ph type="title"/>
          </p:nvPr>
        </p:nvSpPr>
        <p:spPr/>
        <p:txBody>
          <a:bodyPr/>
          <a:lstStyle/>
          <a:p>
            <a:r>
              <a:rPr lang="sv-SE"/>
              <a:t>Klicka här för att ändra format</a:t>
            </a:r>
          </a:p>
        </p:txBody>
      </p:sp>
      <p:sp>
        <p:nvSpPr>
          <p:cNvPr id="3" name="Platshållare för lodrät text 2">
            <a:extLst>
              <a:ext uri="{FF2B5EF4-FFF2-40B4-BE49-F238E27FC236}">
                <a16:creationId xmlns:a16="http://schemas.microsoft.com/office/drawing/2014/main" id="{930A1137-09BD-E747-8884-2EB81A829D74}"/>
              </a:ext>
            </a:extLst>
          </p:cNvPr>
          <p:cNvSpPr>
            <a:spLocks noGrp="1"/>
          </p:cNvSpPr>
          <p:nvPr>
            <p:ph type="body" orient="vert" idx="1"/>
          </p:nvPr>
        </p:nvSpPr>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BA226CF5-D8D7-434D-B406-2980DE836556}"/>
              </a:ext>
            </a:extLst>
          </p:cNvPr>
          <p:cNvSpPr>
            <a:spLocks noGrp="1"/>
          </p:cNvSpPr>
          <p:nvPr>
            <p:ph type="dt" sz="half" idx="10"/>
          </p:nvPr>
        </p:nvSpPr>
        <p:spPr/>
        <p:txBody>
          <a:bodyPr/>
          <a:lstStyle/>
          <a:p>
            <a:fld id="{C099E7C2-5A1E-ED49-9FA4-6E3503C15753}" type="datetimeFigureOut">
              <a:rPr lang="sv-SE" smtClean="0"/>
              <a:t>2022-02-14</a:t>
            </a:fld>
            <a:endParaRPr lang="sv-SE"/>
          </a:p>
        </p:txBody>
      </p:sp>
      <p:sp>
        <p:nvSpPr>
          <p:cNvPr id="5" name="Platshållare för sidfot 4">
            <a:extLst>
              <a:ext uri="{FF2B5EF4-FFF2-40B4-BE49-F238E27FC236}">
                <a16:creationId xmlns:a16="http://schemas.microsoft.com/office/drawing/2014/main" id="{ABAAEE80-C255-0D41-A99C-3DC9B1E2085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0151FAE7-45E2-574F-A008-9A78074EB381}"/>
              </a:ext>
            </a:extLst>
          </p:cNvPr>
          <p:cNvSpPr>
            <a:spLocks noGrp="1"/>
          </p:cNvSpPr>
          <p:nvPr>
            <p:ph type="sldNum" sz="quarter" idx="12"/>
          </p:nvPr>
        </p:nvSpPr>
        <p:spPr/>
        <p:txBody>
          <a:bodyPr/>
          <a:lstStyle/>
          <a:p>
            <a:fld id="{329C1EAF-6E74-8041-B2F4-DC1527079DF7}" type="slidenum">
              <a:rPr lang="sv-SE" smtClean="0"/>
              <a:t>‹#›</a:t>
            </a:fld>
            <a:endParaRPr lang="sv-SE"/>
          </a:p>
        </p:txBody>
      </p:sp>
    </p:spTree>
    <p:extLst>
      <p:ext uri="{BB962C8B-B14F-4D97-AF65-F5344CB8AC3E}">
        <p14:creationId xmlns:p14="http://schemas.microsoft.com/office/powerpoint/2010/main" val="39768539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EF1537F2-BB76-E94E-9E2E-D395BE9F29CC}"/>
              </a:ext>
            </a:extLst>
          </p:cNvPr>
          <p:cNvSpPr>
            <a:spLocks noGrp="1"/>
          </p:cNvSpPr>
          <p:nvPr>
            <p:ph type="title" orient="vert"/>
          </p:nvPr>
        </p:nvSpPr>
        <p:spPr>
          <a:xfrm>
            <a:off x="8724900" y="365125"/>
            <a:ext cx="2628900" cy="5811838"/>
          </a:xfrm>
        </p:spPr>
        <p:txBody>
          <a:bodyPr vert="eaVert"/>
          <a:lstStyle/>
          <a:p>
            <a:r>
              <a:rPr lang="sv-SE"/>
              <a:t>Klicka här för att ändra format</a:t>
            </a:r>
          </a:p>
        </p:txBody>
      </p:sp>
      <p:sp>
        <p:nvSpPr>
          <p:cNvPr id="3" name="Platshållare för lodrät text 2">
            <a:extLst>
              <a:ext uri="{FF2B5EF4-FFF2-40B4-BE49-F238E27FC236}">
                <a16:creationId xmlns:a16="http://schemas.microsoft.com/office/drawing/2014/main" id="{C74E703F-886E-B241-B2CE-0E4C133D02F7}"/>
              </a:ext>
            </a:extLst>
          </p:cNvPr>
          <p:cNvSpPr>
            <a:spLocks noGrp="1"/>
          </p:cNvSpPr>
          <p:nvPr>
            <p:ph type="body" orient="vert" idx="1"/>
          </p:nvPr>
        </p:nvSpPr>
        <p:spPr>
          <a:xfrm>
            <a:off x="838200" y="365125"/>
            <a:ext cx="7734300" cy="5811838"/>
          </a:xfrm>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F68B8EFF-153F-354D-96FE-EC12E968CEF2}"/>
              </a:ext>
            </a:extLst>
          </p:cNvPr>
          <p:cNvSpPr>
            <a:spLocks noGrp="1"/>
          </p:cNvSpPr>
          <p:nvPr>
            <p:ph type="dt" sz="half" idx="10"/>
          </p:nvPr>
        </p:nvSpPr>
        <p:spPr/>
        <p:txBody>
          <a:bodyPr/>
          <a:lstStyle/>
          <a:p>
            <a:fld id="{C099E7C2-5A1E-ED49-9FA4-6E3503C15753}" type="datetimeFigureOut">
              <a:rPr lang="sv-SE" smtClean="0"/>
              <a:t>2022-02-14</a:t>
            </a:fld>
            <a:endParaRPr lang="sv-SE"/>
          </a:p>
        </p:txBody>
      </p:sp>
      <p:sp>
        <p:nvSpPr>
          <p:cNvPr id="5" name="Platshållare för sidfot 4">
            <a:extLst>
              <a:ext uri="{FF2B5EF4-FFF2-40B4-BE49-F238E27FC236}">
                <a16:creationId xmlns:a16="http://schemas.microsoft.com/office/drawing/2014/main" id="{08A4948F-5A57-1946-88E5-52DD1163EF7A}"/>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161A4BE6-9112-7741-80A7-6064472BDBD2}"/>
              </a:ext>
            </a:extLst>
          </p:cNvPr>
          <p:cNvSpPr>
            <a:spLocks noGrp="1"/>
          </p:cNvSpPr>
          <p:nvPr>
            <p:ph type="sldNum" sz="quarter" idx="12"/>
          </p:nvPr>
        </p:nvSpPr>
        <p:spPr/>
        <p:txBody>
          <a:bodyPr/>
          <a:lstStyle/>
          <a:p>
            <a:fld id="{329C1EAF-6E74-8041-B2F4-DC1527079DF7}" type="slidenum">
              <a:rPr lang="sv-SE" smtClean="0"/>
              <a:t>‹#›</a:t>
            </a:fld>
            <a:endParaRPr lang="sv-SE"/>
          </a:p>
        </p:txBody>
      </p:sp>
    </p:spTree>
    <p:extLst>
      <p:ext uri="{BB962C8B-B14F-4D97-AF65-F5344CB8AC3E}">
        <p14:creationId xmlns:p14="http://schemas.microsoft.com/office/powerpoint/2010/main" val="4000463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251C5E2-461A-8746-BF04-9BC9391F3CDE}"/>
              </a:ext>
            </a:extLst>
          </p:cNvPr>
          <p:cNvSpPr>
            <a:spLocks noGrp="1"/>
          </p:cNvSpPr>
          <p:nvPr>
            <p:ph type="title"/>
          </p:nvPr>
        </p:nvSpPr>
        <p:spPr/>
        <p:txBody>
          <a:bodyPr/>
          <a:lstStyle/>
          <a:p>
            <a:r>
              <a:rPr lang="sv-SE"/>
              <a:t>Klicka här för att ändra format</a:t>
            </a:r>
          </a:p>
        </p:txBody>
      </p:sp>
      <p:sp>
        <p:nvSpPr>
          <p:cNvPr id="3" name="Platshållare för innehåll 2">
            <a:extLst>
              <a:ext uri="{FF2B5EF4-FFF2-40B4-BE49-F238E27FC236}">
                <a16:creationId xmlns:a16="http://schemas.microsoft.com/office/drawing/2014/main" id="{35AA8D61-F3FF-094F-90C9-B46A0D6D8B3E}"/>
              </a:ext>
            </a:extLst>
          </p:cNvPr>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171B0256-7418-6B4A-A949-5BE0B9E518C7}"/>
              </a:ext>
            </a:extLst>
          </p:cNvPr>
          <p:cNvSpPr>
            <a:spLocks noGrp="1"/>
          </p:cNvSpPr>
          <p:nvPr>
            <p:ph type="dt" sz="half" idx="10"/>
          </p:nvPr>
        </p:nvSpPr>
        <p:spPr/>
        <p:txBody>
          <a:bodyPr/>
          <a:lstStyle/>
          <a:p>
            <a:fld id="{C099E7C2-5A1E-ED49-9FA4-6E3503C15753}" type="datetimeFigureOut">
              <a:rPr lang="sv-SE" smtClean="0"/>
              <a:t>2022-02-14</a:t>
            </a:fld>
            <a:endParaRPr lang="sv-SE"/>
          </a:p>
        </p:txBody>
      </p:sp>
      <p:sp>
        <p:nvSpPr>
          <p:cNvPr id="5" name="Platshållare för sidfot 4">
            <a:extLst>
              <a:ext uri="{FF2B5EF4-FFF2-40B4-BE49-F238E27FC236}">
                <a16:creationId xmlns:a16="http://schemas.microsoft.com/office/drawing/2014/main" id="{77FF6EAA-73E3-C64B-8621-C128927F84CC}"/>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4EFB7320-5F18-8049-AAB5-2F59A8564EE0}"/>
              </a:ext>
            </a:extLst>
          </p:cNvPr>
          <p:cNvSpPr>
            <a:spLocks noGrp="1"/>
          </p:cNvSpPr>
          <p:nvPr>
            <p:ph type="sldNum" sz="quarter" idx="12"/>
          </p:nvPr>
        </p:nvSpPr>
        <p:spPr/>
        <p:txBody>
          <a:bodyPr/>
          <a:lstStyle/>
          <a:p>
            <a:fld id="{329C1EAF-6E74-8041-B2F4-DC1527079DF7}" type="slidenum">
              <a:rPr lang="sv-SE" smtClean="0"/>
              <a:t>‹#›</a:t>
            </a:fld>
            <a:endParaRPr lang="sv-SE"/>
          </a:p>
        </p:txBody>
      </p:sp>
    </p:spTree>
    <p:extLst>
      <p:ext uri="{BB962C8B-B14F-4D97-AF65-F5344CB8AC3E}">
        <p14:creationId xmlns:p14="http://schemas.microsoft.com/office/powerpoint/2010/main" val="35366121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0DDF216-0FC2-634F-BAF8-167C76B83520}"/>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format</a:t>
            </a:r>
          </a:p>
        </p:txBody>
      </p:sp>
      <p:sp>
        <p:nvSpPr>
          <p:cNvPr id="3" name="Platshållare för text 2">
            <a:extLst>
              <a:ext uri="{FF2B5EF4-FFF2-40B4-BE49-F238E27FC236}">
                <a16:creationId xmlns:a16="http://schemas.microsoft.com/office/drawing/2014/main" id="{210FA8A4-ED00-EB43-BA1E-AB2A63DC392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4" name="Platshållare för datum 3">
            <a:extLst>
              <a:ext uri="{FF2B5EF4-FFF2-40B4-BE49-F238E27FC236}">
                <a16:creationId xmlns:a16="http://schemas.microsoft.com/office/drawing/2014/main" id="{0F5900F0-E3B4-BF40-B36C-CC8AD945EDCB}"/>
              </a:ext>
            </a:extLst>
          </p:cNvPr>
          <p:cNvSpPr>
            <a:spLocks noGrp="1"/>
          </p:cNvSpPr>
          <p:nvPr>
            <p:ph type="dt" sz="half" idx="10"/>
          </p:nvPr>
        </p:nvSpPr>
        <p:spPr/>
        <p:txBody>
          <a:bodyPr/>
          <a:lstStyle/>
          <a:p>
            <a:fld id="{C099E7C2-5A1E-ED49-9FA4-6E3503C15753}" type="datetimeFigureOut">
              <a:rPr lang="sv-SE" smtClean="0"/>
              <a:t>2022-02-14</a:t>
            </a:fld>
            <a:endParaRPr lang="sv-SE"/>
          </a:p>
        </p:txBody>
      </p:sp>
      <p:sp>
        <p:nvSpPr>
          <p:cNvPr id="5" name="Platshållare för sidfot 4">
            <a:extLst>
              <a:ext uri="{FF2B5EF4-FFF2-40B4-BE49-F238E27FC236}">
                <a16:creationId xmlns:a16="http://schemas.microsoft.com/office/drawing/2014/main" id="{B717C1D8-F59E-514E-B686-9C608409CCA3}"/>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D730CF05-F14E-914B-94E5-9D54104AC236}"/>
              </a:ext>
            </a:extLst>
          </p:cNvPr>
          <p:cNvSpPr>
            <a:spLocks noGrp="1"/>
          </p:cNvSpPr>
          <p:nvPr>
            <p:ph type="sldNum" sz="quarter" idx="12"/>
          </p:nvPr>
        </p:nvSpPr>
        <p:spPr/>
        <p:txBody>
          <a:bodyPr/>
          <a:lstStyle/>
          <a:p>
            <a:fld id="{329C1EAF-6E74-8041-B2F4-DC1527079DF7}" type="slidenum">
              <a:rPr lang="sv-SE" smtClean="0"/>
              <a:t>‹#›</a:t>
            </a:fld>
            <a:endParaRPr lang="sv-SE"/>
          </a:p>
        </p:txBody>
      </p:sp>
    </p:spTree>
    <p:extLst>
      <p:ext uri="{BB962C8B-B14F-4D97-AF65-F5344CB8AC3E}">
        <p14:creationId xmlns:p14="http://schemas.microsoft.com/office/powerpoint/2010/main" val="34902865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3BE2CFD-CA32-3D48-98E0-34EF2CC7074F}"/>
              </a:ext>
            </a:extLst>
          </p:cNvPr>
          <p:cNvSpPr>
            <a:spLocks noGrp="1"/>
          </p:cNvSpPr>
          <p:nvPr>
            <p:ph type="title"/>
          </p:nvPr>
        </p:nvSpPr>
        <p:spPr/>
        <p:txBody>
          <a:bodyPr/>
          <a:lstStyle/>
          <a:p>
            <a:r>
              <a:rPr lang="sv-SE"/>
              <a:t>Klicka här för att ändra format</a:t>
            </a:r>
          </a:p>
        </p:txBody>
      </p:sp>
      <p:sp>
        <p:nvSpPr>
          <p:cNvPr id="3" name="Platshållare för innehåll 2">
            <a:extLst>
              <a:ext uri="{FF2B5EF4-FFF2-40B4-BE49-F238E27FC236}">
                <a16:creationId xmlns:a16="http://schemas.microsoft.com/office/drawing/2014/main" id="{36A32711-EE15-A549-B645-E1245728B644}"/>
              </a:ext>
            </a:extLst>
          </p:cNvPr>
          <p:cNvSpPr>
            <a:spLocks noGrp="1"/>
          </p:cNvSpPr>
          <p:nvPr>
            <p:ph sz="half" idx="1"/>
          </p:nvPr>
        </p:nvSpPr>
        <p:spPr>
          <a:xfrm>
            <a:off x="838200" y="1825625"/>
            <a:ext cx="5181600" cy="435133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19C1C616-2C6C-C241-8D3D-31C4E5C788C2}"/>
              </a:ext>
            </a:extLst>
          </p:cNvPr>
          <p:cNvSpPr>
            <a:spLocks noGrp="1"/>
          </p:cNvSpPr>
          <p:nvPr>
            <p:ph sz="half" idx="2"/>
          </p:nvPr>
        </p:nvSpPr>
        <p:spPr>
          <a:xfrm>
            <a:off x="6172200" y="1825625"/>
            <a:ext cx="5181600" cy="435133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63BDE359-26BE-144F-87B1-F80D8D78BD11}"/>
              </a:ext>
            </a:extLst>
          </p:cNvPr>
          <p:cNvSpPr>
            <a:spLocks noGrp="1"/>
          </p:cNvSpPr>
          <p:nvPr>
            <p:ph type="dt" sz="half" idx="10"/>
          </p:nvPr>
        </p:nvSpPr>
        <p:spPr/>
        <p:txBody>
          <a:bodyPr/>
          <a:lstStyle/>
          <a:p>
            <a:fld id="{C099E7C2-5A1E-ED49-9FA4-6E3503C15753}" type="datetimeFigureOut">
              <a:rPr lang="sv-SE" smtClean="0"/>
              <a:t>2022-02-14</a:t>
            </a:fld>
            <a:endParaRPr lang="sv-SE"/>
          </a:p>
        </p:txBody>
      </p:sp>
      <p:sp>
        <p:nvSpPr>
          <p:cNvPr id="6" name="Platshållare för sidfot 5">
            <a:extLst>
              <a:ext uri="{FF2B5EF4-FFF2-40B4-BE49-F238E27FC236}">
                <a16:creationId xmlns:a16="http://schemas.microsoft.com/office/drawing/2014/main" id="{D172060D-47ED-5C4B-B15C-CF5105DBFF52}"/>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8172BC3F-263C-EE48-87FB-1F05A8A0B171}"/>
              </a:ext>
            </a:extLst>
          </p:cNvPr>
          <p:cNvSpPr>
            <a:spLocks noGrp="1"/>
          </p:cNvSpPr>
          <p:nvPr>
            <p:ph type="sldNum" sz="quarter" idx="12"/>
          </p:nvPr>
        </p:nvSpPr>
        <p:spPr/>
        <p:txBody>
          <a:bodyPr/>
          <a:lstStyle/>
          <a:p>
            <a:fld id="{329C1EAF-6E74-8041-B2F4-DC1527079DF7}" type="slidenum">
              <a:rPr lang="sv-SE" smtClean="0"/>
              <a:t>‹#›</a:t>
            </a:fld>
            <a:endParaRPr lang="sv-SE"/>
          </a:p>
        </p:txBody>
      </p:sp>
    </p:spTree>
    <p:extLst>
      <p:ext uri="{BB962C8B-B14F-4D97-AF65-F5344CB8AC3E}">
        <p14:creationId xmlns:p14="http://schemas.microsoft.com/office/powerpoint/2010/main" val="7123084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FB86398-74A6-7E4C-9C7E-3F041150F219}"/>
              </a:ext>
            </a:extLst>
          </p:cNvPr>
          <p:cNvSpPr>
            <a:spLocks noGrp="1"/>
          </p:cNvSpPr>
          <p:nvPr>
            <p:ph type="title"/>
          </p:nvPr>
        </p:nvSpPr>
        <p:spPr>
          <a:xfrm>
            <a:off x="839788" y="365125"/>
            <a:ext cx="10515600" cy="1325563"/>
          </a:xfrm>
        </p:spPr>
        <p:txBody>
          <a:bodyPr/>
          <a:lstStyle/>
          <a:p>
            <a:r>
              <a:rPr lang="sv-SE"/>
              <a:t>Klicka här för att ändra format</a:t>
            </a:r>
          </a:p>
        </p:txBody>
      </p:sp>
      <p:sp>
        <p:nvSpPr>
          <p:cNvPr id="3" name="Platshållare för text 2">
            <a:extLst>
              <a:ext uri="{FF2B5EF4-FFF2-40B4-BE49-F238E27FC236}">
                <a16:creationId xmlns:a16="http://schemas.microsoft.com/office/drawing/2014/main" id="{26BB84FC-D75D-FA46-BF91-E65EECCEF14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a:extLst>
              <a:ext uri="{FF2B5EF4-FFF2-40B4-BE49-F238E27FC236}">
                <a16:creationId xmlns:a16="http://schemas.microsoft.com/office/drawing/2014/main" id="{097A699D-2F9B-B646-BE24-95382C5D446A}"/>
              </a:ext>
            </a:extLst>
          </p:cNvPr>
          <p:cNvSpPr>
            <a:spLocks noGrp="1"/>
          </p:cNvSpPr>
          <p:nvPr>
            <p:ph sz="half" idx="2"/>
          </p:nvPr>
        </p:nvSpPr>
        <p:spPr>
          <a:xfrm>
            <a:off x="839788" y="2505075"/>
            <a:ext cx="5157787" cy="36845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C74C343D-DA73-4449-8636-9FF258013B7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Platshållare för innehåll 5">
            <a:extLst>
              <a:ext uri="{FF2B5EF4-FFF2-40B4-BE49-F238E27FC236}">
                <a16:creationId xmlns:a16="http://schemas.microsoft.com/office/drawing/2014/main" id="{2A305EC1-28BD-FA47-BD0A-05CAA256AC5B}"/>
              </a:ext>
            </a:extLst>
          </p:cNvPr>
          <p:cNvSpPr>
            <a:spLocks noGrp="1"/>
          </p:cNvSpPr>
          <p:nvPr>
            <p:ph sz="quarter" idx="4"/>
          </p:nvPr>
        </p:nvSpPr>
        <p:spPr>
          <a:xfrm>
            <a:off x="6172200" y="2505075"/>
            <a:ext cx="5183188" cy="36845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10B87994-7881-964E-8C57-DD4128D4514A}"/>
              </a:ext>
            </a:extLst>
          </p:cNvPr>
          <p:cNvSpPr>
            <a:spLocks noGrp="1"/>
          </p:cNvSpPr>
          <p:nvPr>
            <p:ph type="dt" sz="half" idx="10"/>
          </p:nvPr>
        </p:nvSpPr>
        <p:spPr/>
        <p:txBody>
          <a:bodyPr/>
          <a:lstStyle/>
          <a:p>
            <a:fld id="{C099E7C2-5A1E-ED49-9FA4-6E3503C15753}" type="datetimeFigureOut">
              <a:rPr lang="sv-SE" smtClean="0"/>
              <a:t>2022-02-14</a:t>
            </a:fld>
            <a:endParaRPr lang="sv-SE"/>
          </a:p>
        </p:txBody>
      </p:sp>
      <p:sp>
        <p:nvSpPr>
          <p:cNvPr id="8" name="Platshållare för sidfot 7">
            <a:extLst>
              <a:ext uri="{FF2B5EF4-FFF2-40B4-BE49-F238E27FC236}">
                <a16:creationId xmlns:a16="http://schemas.microsoft.com/office/drawing/2014/main" id="{0500A0D9-40D2-4244-8268-D8BDF6FEC792}"/>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ECB61CB1-00D2-064D-B0D6-FA146841A6E2}"/>
              </a:ext>
            </a:extLst>
          </p:cNvPr>
          <p:cNvSpPr>
            <a:spLocks noGrp="1"/>
          </p:cNvSpPr>
          <p:nvPr>
            <p:ph type="sldNum" sz="quarter" idx="12"/>
          </p:nvPr>
        </p:nvSpPr>
        <p:spPr/>
        <p:txBody>
          <a:bodyPr/>
          <a:lstStyle/>
          <a:p>
            <a:fld id="{329C1EAF-6E74-8041-B2F4-DC1527079DF7}" type="slidenum">
              <a:rPr lang="sv-SE" smtClean="0"/>
              <a:t>‹#›</a:t>
            </a:fld>
            <a:endParaRPr lang="sv-SE"/>
          </a:p>
        </p:txBody>
      </p:sp>
    </p:spTree>
    <p:extLst>
      <p:ext uri="{BB962C8B-B14F-4D97-AF65-F5344CB8AC3E}">
        <p14:creationId xmlns:p14="http://schemas.microsoft.com/office/powerpoint/2010/main" val="22893062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16F11B-A3E1-0040-B9DA-07764D88A427}"/>
              </a:ext>
            </a:extLst>
          </p:cNvPr>
          <p:cNvSpPr>
            <a:spLocks noGrp="1"/>
          </p:cNvSpPr>
          <p:nvPr>
            <p:ph type="title"/>
          </p:nvPr>
        </p:nvSpPr>
        <p:spPr/>
        <p:txBody>
          <a:bodyPr/>
          <a:lstStyle/>
          <a:p>
            <a:r>
              <a:rPr lang="sv-SE"/>
              <a:t>Klicka här för att ändra format</a:t>
            </a:r>
          </a:p>
        </p:txBody>
      </p:sp>
      <p:sp>
        <p:nvSpPr>
          <p:cNvPr id="3" name="Platshållare för datum 2">
            <a:extLst>
              <a:ext uri="{FF2B5EF4-FFF2-40B4-BE49-F238E27FC236}">
                <a16:creationId xmlns:a16="http://schemas.microsoft.com/office/drawing/2014/main" id="{731CDFCA-B310-D042-A0EE-8DBDFCFD6ADB}"/>
              </a:ext>
            </a:extLst>
          </p:cNvPr>
          <p:cNvSpPr>
            <a:spLocks noGrp="1"/>
          </p:cNvSpPr>
          <p:nvPr>
            <p:ph type="dt" sz="half" idx="10"/>
          </p:nvPr>
        </p:nvSpPr>
        <p:spPr/>
        <p:txBody>
          <a:bodyPr/>
          <a:lstStyle/>
          <a:p>
            <a:fld id="{C099E7C2-5A1E-ED49-9FA4-6E3503C15753}" type="datetimeFigureOut">
              <a:rPr lang="sv-SE" smtClean="0"/>
              <a:t>2022-02-14</a:t>
            </a:fld>
            <a:endParaRPr lang="sv-SE"/>
          </a:p>
        </p:txBody>
      </p:sp>
      <p:sp>
        <p:nvSpPr>
          <p:cNvPr id="4" name="Platshållare för sidfot 3">
            <a:extLst>
              <a:ext uri="{FF2B5EF4-FFF2-40B4-BE49-F238E27FC236}">
                <a16:creationId xmlns:a16="http://schemas.microsoft.com/office/drawing/2014/main" id="{10A03D28-5CF0-8043-B26F-DF47B36D942D}"/>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C1BBCA28-6D7A-EB4A-9A80-5560EC38D199}"/>
              </a:ext>
            </a:extLst>
          </p:cNvPr>
          <p:cNvSpPr>
            <a:spLocks noGrp="1"/>
          </p:cNvSpPr>
          <p:nvPr>
            <p:ph type="sldNum" sz="quarter" idx="12"/>
          </p:nvPr>
        </p:nvSpPr>
        <p:spPr/>
        <p:txBody>
          <a:bodyPr/>
          <a:lstStyle/>
          <a:p>
            <a:fld id="{329C1EAF-6E74-8041-B2F4-DC1527079DF7}" type="slidenum">
              <a:rPr lang="sv-SE" smtClean="0"/>
              <a:t>‹#›</a:t>
            </a:fld>
            <a:endParaRPr lang="sv-SE"/>
          </a:p>
        </p:txBody>
      </p:sp>
    </p:spTree>
    <p:extLst>
      <p:ext uri="{BB962C8B-B14F-4D97-AF65-F5344CB8AC3E}">
        <p14:creationId xmlns:p14="http://schemas.microsoft.com/office/powerpoint/2010/main" val="3401653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240EE6EC-C621-F64D-930C-A4482BB24B61}"/>
              </a:ext>
            </a:extLst>
          </p:cNvPr>
          <p:cNvSpPr>
            <a:spLocks noGrp="1"/>
          </p:cNvSpPr>
          <p:nvPr>
            <p:ph type="dt" sz="half" idx="10"/>
          </p:nvPr>
        </p:nvSpPr>
        <p:spPr/>
        <p:txBody>
          <a:bodyPr/>
          <a:lstStyle/>
          <a:p>
            <a:fld id="{C099E7C2-5A1E-ED49-9FA4-6E3503C15753}" type="datetimeFigureOut">
              <a:rPr lang="sv-SE" smtClean="0"/>
              <a:t>2022-02-14</a:t>
            </a:fld>
            <a:endParaRPr lang="sv-SE"/>
          </a:p>
        </p:txBody>
      </p:sp>
      <p:sp>
        <p:nvSpPr>
          <p:cNvPr id="3" name="Platshållare för sidfot 2">
            <a:extLst>
              <a:ext uri="{FF2B5EF4-FFF2-40B4-BE49-F238E27FC236}">
                <a16:creationId xmlns:a16="http://schemas.microsoft.com/office/drawing/2014/main" id="{996D7F81-C268-3B47-B94D-9F7495A0E97D}"/>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3E0E4E9B-ED6F-5C47-831B-53E82B63DCFF}"/>
              </a:ext>
            </a:extLst>
          </p:cNvPr>
          <p:cNvSpPr>
            <a:spLocks noGrp="1"/>
          </p:cNvSpPr>
          <p:nvPr>
            <p:ph type="sldNum" sz="quarter" idx="12"/>
          </p:nvPr>
        </p:nvSpPr>
        <p:spPr/>
        <p:txBody>
          <a:bodyPr/>
          <a:lstStyle/>
          <a:p>
            <a:fld id="{329C1EAF-6E74-8041-B2F4-DC1527079DF7}" type="slidenum">
              <a:rPr lang="sv-SE" smtClean="0"/>
              <a:t>‹#›</a:t>
            </a:fld>
            <a:endParaRPr lang="sv-SE"/>
          </a:p>
        </p:txBody>
      </p:sp>
    </p:spTree>
    <p:extLst>
      <p:ext uri="{BB962C8B-B14F-4D97-AF65-F5344CB8AC3E}">
        <p14:creationId xmlns:p14="http://schemas.microsoft.com/office/powerpoint/2010/main" val="2297097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88D5747-BA33-2442-ACBB-0B1CDB874935}"/>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format</a:t>
            </a:r>
          </a:p>
        </p:txBody>
      </p:sp>
      <p:sp>
        <p:nvSpPr>
          <p:cNvPr id="3" name="Platshållare för innehåll 2">
            <a:extLst>
              <a:ext uri="{FF2B5EF4-FFF2-40B4-BE49-F238E27FC236}">
                <a16:creationId xmlns:a16="http://schemas.microsoft.com/office/drawing/2014/main" id="{CF9AEBD9-A56B-7748-899F-8C6C518FE80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8BA2C523-537D-4248-839C-B723C8BBC7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
        <p:nvSpPr>
          <p:cNvPr id="5" name="Platshållare för datum 4">
            <a:extLst>
              <a:ext uri="{FF2B5EF4-FFF2-40B4-BE49-F238E27FC236}">
                <a16:creationId xmlns:a16="http://schemas.microsoft.com/office/drawing/2014/main" id="{EEDB5C30-A274-5245-AAC9-9C4F6EE9ACC5}"/>
              </a:ext>
            </a:extLst>
          </p:cNvPr>
          <p:cNvSpPr>
            <a:spLocks noGrp="1"/>
          </p:cNvSpPr>
          <p:nvPr>
            <p:ph type="dt" sz="half" idx="10"/>
          </p:nvPr>
        </p:nvSpPr>
        <p:spPr/>
        <p:txBody>
          <a:bodyPr/>
          <a:lstStyle/>
          <a:p>
            <a:fld id="{C099E7C2-5A1E-ED49-9FA4-6E3503C15753}" type="datetimeFigureOut">
              <a:rPr lang="sv-SE" smtClean="0"/>
              <a:t>2022-02-14</a:t>
            </a:fld>
            <a:endParaRPr lang="sv-SE"/>
          </a:p>
        </p:txBody>
      </p:sp>
      <p:sp>
        <p:nvSpPr>
          <p:cNvPr id="6" name="Platshållare för sidfot 5">
            <a:extLst>
              <a:ext uri="{FF2B5EF4-FFF2-40B4-BE49-F238E27FC236}">
                <a16:creationId xmlns:a16="http://schemas.microsoft.com/office/drawing/2014/main" id="{6304F75E-E313-0648-A6D1-6FF8DCB91AD6}"/>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839506AF-8258-A348-8C16-244740C9CD85}"/>
              </a:ext>
            </a:extLst>
          </p:cNvPr>
          <p:cNvSpPr>
            <a:spLocks noGrp="1"/>
          </p:cNvSpPr>
          <p:nvPr>
            <p:ph type="sldNum" sz="quarter" idx="12"/>
          </p:nvPr>
        </p:nvSpPr>
        <p:spPr/>
        <p:txBody>
          <a:bodyPr/>
          <a:lstStyle/>
          <a:p>
            <a:fld id="{329C1EAF-6E74-8041-B2F4-DC1527079DF7}" type="slidenum">
              <a:rPr lang="sv-SE" smtClean="0"/>
              <a:t>‹#›</a:t>
            </a:fld>
            <a:endParaRPr lang="sv-SE"/>
          </a:p>
        </p:txBody>
      </p:sp>
    </p:spTree>
    <p:extLst>
      <p:ext uri="{BB962C8B-B14F-4D97-AF65-F5344CB8AC3E}">
        <p14:creationId xmlns:p14="http://schemas.microsoft.com/office/powerpoint/2010/main" val="28145473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7DACBA9-F494-8C41-AFDC-6E160ED95B20}"/>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format</a:t>
            </a:r>
          </a:p>
        </p:txBody>
      </p:sp>
      <p:sp>
        <p:nvSpPr>
          <p:cNvPr id="3" name="Platshållare för bild 2">
            <a:extLst>
              <a:ext uri="{FF2B5EF4-FFF2-40B4-BE49-F238E27FC236}">
                <a16:creationId xmlns:a16="http://schemas.microsoft.com/office/drawing/2014/main" id="{B7B45E5A-BC38-A147-BD9A-5305E96D40E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0E0E70C1-F89E-7B44-8E94-FFF24E39A7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
        <p:nvSpPr>
          <p:cNvPr id="5" name="Platshållare för datum 4">
            <a:extLst>
              <a:ext uri="{FF2B5EF4-FFF2-40B4-BE49-F238E27FC236}">
                <a16:creationId xmlns:a16="http://schemas.microsoft.com/office/drawing/2014/main" id="{FEB5D2A4-D386-524D-9DD2-E2B335945913}"/>
              </a:ext>
            </a:extLst>
          </p:cNvPr>
          <p:cNvSpPr>
            <a:spLocks noGrp="1"/>
          </p:cNvSpPr>
          <p:nvPr>
            <p:ph type="dt" sz="half" idx="10"/>
          </p:nvPr>
        </p:nvSpPr>
        <p:spPr/>
        <p:txBody>
          <a:bodyPr/>
          <a:lstStyle/>
          <a:p>
            <a:fld id="{C099E7C2-5A1E-ED49-9FA4-6E3503C15753}" type="datetimeFigureOut">
              <a:rPr lang="sv-SE" smtClean="0"/>
              <a:t>2022-02-14</a:t>
            </a:fld>
            <a:endParaRPr lang="sv-SE"/>
          </a:p>
        </p:txBody>
      </p:sp>
      <p:sp>
        <p:nvSpPr>
          <p:cNvPr id="6" name="Platshållare för sidfot 5">
            <a:extLst>
              <a:ext uri="{FF2B5EF4-FFF2-40B4-BE49-F238E27FC236}">
                <a16:creationId xmlns:a16="http://schemas.microsoft.com/office/drawing/2014/main" id="{2FDEEE72-FB80-914F-B0BC-EC77D71B6432}"/>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3EE2CB6F-99FB-6A47-A8FB-CB0F5B18AF96}"/>
              </a:ext>
            </a:extLst>
          </p:cNvPr>
          <p:cNvSpPr>
            <a:spLocks noGrp="1"/>
          </p:cNvSpPr>
          <p:nvPr>
            <p:ph type="sldNum" sz="quarter" idx="12"/>
          </p:nvPr>
        </p:nvSpPr>
        <p:spPr/>
        <p:txBody>
          <a:bodyPr/>
          <a:lstStyle/>
          <a:p>
            <a:fld id="{329C1EAF-6E74-8041-B2F4-DC1527079DF7}" type="slidenum">
              <a:rPr lang="sv-SE" smtClean="0"/>
              <a:t>‹#›</a:t>
            </a:fld>
            <a:endParaRPr lang="sv-SE"/>
          </a:p>
        </p:txBody>
      </p:sp>
    </p:spTree>
    <p:extLst>
      <p:ext uri="{BB962C8B-B14F-4D97-AF65-F5344CB8AC3E}">
        <p14:creationId xmlns:p14="http://schemas.microsoft.com/office/powerpoint/2010/main" val="14252755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F36EB662-7E75-A44A-87C0-D5F846E106C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a:extLst>
              <a:ext uri="{FF2B5EF4-FFF2-40B4-BE49-F238E27FC236}">
                <a16:creationId xmlns:a16="http://schemas.microsoft.com/office/drawing/2014/main" id="{38CA79E5-5667-9F4C-83A6-87B8677E604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205CC197-1154-9C44-8A60-48088D27DF3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99E7C2-5A1E-ED49-9FA4-6E3503C15753}" type="datetimeFigureOut">
              <a:rPr lang="sv-SE" smtClean="0"/>
              <a:t>2022-02-14</a:t>
            </a:fld>
            <a:endParaRPr lang="sv-SE"/>
          </a:p>
        </p:txBody>
      </p:sp>
      <p:sp>
        <p:nvSpPr>
          <p:cNvPr id="5" name="Platshållare för sidfot 4">
            <a:extLst>
              <a:ext uri="{FF2B5EF4-FFF2-40B4-BE49-F238E27FC236}">
                <a16:creationId xmlns:a16="http://schemas.microsoft.com/office/drawing/2014/main" id="{3E611263-137E-3C4B-8407-3F71E03DFA8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79D493C6-6591-DD40-92F8-98A948D8696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9C1EAF-6E74-8041-B2F4-DC1527079DF7}" type="slidenum">
              <a:rPr lang="sv-SE" smtClean="0"/>
              <a:t>‹#›</a:t>
            </a:fld>
            <a:endParaRPr lang="sv-SE"/>
          </a:p>
        </p:txBody>
      </p:sp>
    </p:spTree>
    <p:extLst>
      <p:ext uri="{BB962C8B-B14F-4D97-AF65-F5344CB8AC3E}">
        <p14:creationId xmlns:p14="http://schemas.microsoft.com/office/powerpoint/2010/main" val="24311112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www.slf.se/atguiden" TargetMode="External"/><Relationship Id="rId7"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tiff"/><Relationship Id="rId5" Type="http://schemas.openxmlformats.org/officeDocument/2006/relationships/hyperlink" Target="http://www.lipus.se/" TargetMode="External"/><Relationship Id="rId4" Type="http://schemas.openxmlformats.org/officeDocument/2006/relationships/hyperlink" Target="http://www.sylf.se/"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5.sv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8.sv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1.svg"/><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7.sv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tiff"/><Relationship Id="rId4" Type="http://schemas.openxmlformats.org/officeDocument/2006/relationships/image" Target="../media/image3.svg"/></Relationships>
</file>

<file path=ppt/slides/_rels/slide20.xml.rels><?xml version="1.0" encoding="UTF-8" standalone="yes"?>
<Relationships xmlns="http://schemas.openxmlformats.org/package/2006/relationships"><Relationship Id="rId3" Type="http://schemas.openxmlformats.org/officeDocument/2006/relationships/image" Target="../media/image1.tiff"/><Relationship Id="rId7" Type="http://schemas.openxmlformats.org/officeDocument/2006/relationships/image" Target="../media/image21.sv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svg"/><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2.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3.xml.rels><?xml version="1.0" encoding="UTF-8" standalone="yes"?>
<Relationships xmlns="http://schemas.openxmlformats.org/package/2006/relationships"><Relationship Id="rId3" Type="http://schemas.openxmlformats.org/officeDocument/2006/relationships/hyperlink" Target="mailto:medlemsradgivningen@slf.se"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tiff"/></Relationships>
</file>

<file path=ppt/slides/_rels/slide3.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sv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8.sv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7.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1.sv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a:extLst>
              <a:ext uri="{FF2B5EF4-FFF2-40B4-BE49-F238E27FC236}">
                <a16:creationId xmlns:a16="http://schemas.microsoft.com/office/drawing/2014/main" id="{130BF972-2030-5347-9685-234B7B77FE19}"/>
              </a:ext>
            </a:extLst>
          </p:cNvPr>
          <p:cNvSpPr txBox="1"/>
          <p:nvPr/>
        </p:nvSpPr>
        <p:spPr>
          <a:xfrm>
            <a:off x="130629" y="106878"/>
            <a:ext cx="9547761" cy="6247864"/>
          </a:xfrm>
          <a:prstGeom prst="rect">
            <a:avLst/>
          </a:prstGeom>
          <a:noFill/>
        </p:spPr>
        <p:txBody>
          <a:bodyPr wrap="square" lIns="91440" tIns="45720" rIns="91440" bIns="45720" rtlCol="0" anchor="t">
            <a:spAutoFit/>
          </a:bodyPr>
          <a:lstStyle/>
          <a:p>
            <a:r>
              <a:rPr lang="sv-SE" sz="10000" b="1">
                <a:solidFill>
                  <a:srgbClr val="3A5BA6"/>
                </a:solidFill>
                <a:latin typeface="Arial"/>
                <a:cs typeface="Arial"/>
              </a:rPr>
              <a:t>För alla läkare</a:t>
            </a:r>
          </a:p>
          <a:p>
            <a:r>
              <a:rPr lang="sv-SE" sz="10000" b="1">
                <a:solidFill>
                  <a:srgbClr val="3A5BA6"/>
                </a:solidFill>
                <a:latin typeface="Arial"/>
                <a:cs typeface="Arial"/>
              </a:rPr>
              <a:t>under hela</a:t>
            </a:r>
            <a:br>
              <a:rPr lang="sv-SE" sz="10000" b="1">
                <a:latin typeface="Arial" panose="020B0604020202020204" pitchFamily="34" charset="0"/>
                <a:cs typeface="Arial" panose="020B0604020202020204" pitchFamily="34" charset="0"/>
              </a:rPr>
            </a:br>
            <a:r>
              <a:rPr lang="sv-SE" sz="10000" b="1">
                <a:solidFill>
                  <a:srgbClr val="3A5BA6"/>
                </a:solidFill>
                <a:latin typeface="Arial"/>
                <a:cs typeface="Arial"/>
              </a:rPr>
              <a:t>karriären </a:t>
            </a:r>
          </a:p>
          <a:p>
            <a:r>
              <a:rPr lang="sv-SE" sz="10000" b="1">
                <a:solidFill>
                  <a:srgbClr val="3A5BA6"/>
                </a:solidFill>
                <a:latin typeface="Arial"/>
                <a:cs typeface="Arial"/>
              </a:rPr>
              <a:t>   </a:t>
            </a:r>
            <a:endParaRPr lang="sv-SE" sz="10000" b="1">
              <a:solidFill>
                <a:srgbClr val="3A5BA6"/>
              </a:solidFill>
              <a:latin typeface="Arial" panose="020B0604020202020204" pitchFamily="34" charset="0"/>
              <a:cs typeface="Arial" panose="020B0604020202020204" pitchFamily="34" charset="0"/>
            </a:endParaRPr>
          </a:p>
        </p:txBody>
      </p:sp>
      <p:pic>
        <p:nvPicPr>
          <p:cNvPr id="6" name="Bildobjekt 5">
            <a:extLst>
              <a:ext uri="{FF2B5EF4-FFF2-40B4-BE49-F238E27FC236}">
                <a16:creationId xmlns:a16="http://schemas.microsoft.com/office/drawing/2014/main" id="{7FD5ACA5-205E-6241-8510-F4DC95C09A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76758" y="5747656"/>
            <a:ext cx="2586230" cy="978065"/>
          </a:xfrm>
          <a:prstGeom prst="rect">
            <a:avLst/>
          </a:prstGeom>
        </p:spPr>
      </p:pic>
    </p:spTree>
    <p:extLst>
      <p:ext uri="{BB962C8B-B14F-4D97-AF65-F5344CB8AC3E}">
        <p14:creationId xmlns:p14="http://schemas.microsoft.com/office/powerpoint/2010/main" val="15187057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a:extLst>
              <a:ext uri="{FF2B5EF4-FFF2-40B4-BE49-F238E27FC236}">
                <a16:creationId xmlns:a16="http://schemas.microsoft.com/office/drawing/2014/main" id="{D4BA1458-96AB-EB42-AC51-EB022D81BA45}"/>
              </a:ext>
            </a:extLst>
          </p:cNvPr>
          <p:cNvSpPr txBox="1"/>
          <p:nvPr/>
        </p:nvSpPr>
        <p:spPr>
          <a:xfrm>
            <a:off x="1205814" y="834323"/>
            <a:ext cx="8234597" cy="830997"/>
          </a:xfrm>
          <a:prstGeom prst="rect">
            <a:avLst/>
          </a:prstGeom>
          <a:noFill/>
        </p:spPr>
        <p:txBody>
          <a:bodyPr wrap="square" rtlCol="0">
            <a:spAutoFit/>
          </a:bodyPr>
          <a:lstStyle/>
          <a:p>
            <a:r>
              <a:rPr lang="sv-SE" sz="4800" b="1">
                <a:solidFill>
                  <a:srgbClr val="3A5BA6"/>
                </a:solidFill>
                <a:latin typeface="Arial" panose="020B0604020202020204" pitchFamily="34" charset="0"/>
                <a:cs typeface="Arial" panose="020B0604020202020204" pitchFamily="34" charset="0"/>
              </a:rPr>
              <a:t>ATT VÄLJA AT</a:t>
            </a:r>
          </a:p>
        </p:txBody>
      </p:sp>
      <p:sp>
        <p:nvSpPr>
          <p:cNvPr id="5" name="textruta 4">
            <a:extLst>
              <a:ext uri="{FF2B5EF4-FFF2-40B4-BE49-F238E27FC236}">
                <a16:creationId xmlns:a16="http://schemas.microsoft.com/office/drawing/2014/main" id="{F8FDB974-A9EC-8F4E-9C9F-263056D24E13}"/>
              </a:ext>
            </a:extLst>
          </p:cNvPr>
          <p:cNvSpPr txBox="1"/>
          <p:nvPr/>
        </p:nvSpPr>
        <p:spPr>
          <a:xfrm>
            <a:off x="1205814" y="1891152"/>
            <a:ext cx="4528217" cy="4031873"/>
          </a:xfrm>
          <a:prstGeom prst="rect">
            <a:avLst/>
          </a:prstGeom>
          <a:noFill/>
        </p:spPr>
        <p:txBody>
          <a:bodyPr wrap="square" rtlCol="0">
            <a:spAutoFit/>
          </a:bodyPr>
          <a:lstStyle/>
          <a:p>
            <a:pPr marL="285750" indent="-285750">
              <a:buFont typeface="Arial" panose="020B0604020202020204" pitchFamily="34" charset="0"/>
              <a:buChar char="•"/>
            </a:pPr>
            <a:r>
              <a:rPr lang="sv-SE" sz="3200">
                <a:solidFill>
                  <a:srgbClr val="3A5BA6"/>
                </a:solidFill>
                <a:latin typeface="Arial" panose="020B0604020202020204" pitchFamily="34" charset="0"/>
                <a:cs typeface="Arial" panose="020B0604020202020204" pitchFamily="34" charset="0"/>
              </a:rPr>
              <a:t>AT-guiden</a:t>
            </a:r>
          </a:p>
          <a:p>
            <a:r>
              <a:rPr lang="sv-SE" sz="3200">
                <a:solidFill>
                  <a:srgbClr val="3A5BA6"/>
                </a:solidFill>
                <a:latin typeface="Arial" panose="020B0604020202020204" pitchFamily="34" charset="0"/>
                <a:cs typeface="Arial" panose="020B0604020202020204" pitchFamily="34" charset="0"/>
                <a:hlinkClick r:id="rId3"/>
              </a:rPr>
              <a:t>slf.se/atguiden</a:t>
            </a:r>
            <a:endParaRPr lang="sv-SE" sz="3200">
              <a:solidFill>
                <a:srgbClr val="3A5BA6"/>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sv-SE" sz="3200">
              <a:solidFill>
                <a:srgbClr val="3A5BA6"/>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sv-SE" sz="3200">
                <a:solidFill>
                  <a:srgbClr val="3A5BA6"/>
                </a:solidFill>
                <a:latin typeface="Arial" panose="020B0604020202020204" pitchFamily="34" charset="0"/>
                <a:cs typeface="Arial" panose="020B0604020202020204" pitchFamily="34" charset="0"/>
              </a:rPr>
              <a:t>SYLF:s AT-ranking</a:t>
            </a:r>
            <a:br>
              <a:rPr lang="sv-SE" sz="3200">
                <a:solidFill>
                  <a:srgbClr val="3A5BA6"/>
                </a:solidFill>
                <a:latin typeface="Arial" panose="020B0604020202020204" pitchFamily="34" charset="0"/>
                <a:cs typeface="Arial" panose="020B0604020202020204" pitchFamily="34" charset="0"/>
              </a:rPr>
            </a:br>
            <a:r>
              <a:rPr lang="sv-SE" sz="3200">
                <a:solidFill>
                  <a:srgbClr val="3A5BA6"/>
                </a:solidFill>
                <a:latin typeface="Arial" panose="020B0604020202020204" pitchFamily="34" charset="0"/>
                <a:cs typeface="Arial" panose="020B0604020202020204" pitchFamily="34" charset="0"/>
                <a:hlinkClick r:id="rId4"/>
              </a:rPr>
              <a:t>sylf.se</a:t>
            </a:r>
            <a:endParaRPr lang="sv-SE" sz="3200">
              <a:solidFill>
                <a:srgbClr val="3A5BA6"/>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sv-SE" sz="3200">
              <a:solidFill>
                <a:srgbClr val="3A5BA6"/>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sv-SE" sz="3200">
                <a:solidFill>
                  <a:srgbClr val="3A5BA6"/>
                </a:solidFill>
                <a:latin typeface="Arial" panose="020B0604020202020204" pitchFamily="34" charset="0"/>
                <a:cs typeface="Arial" panose="020B0604020202020204" pitchFamily="34" charset="0"/>
              </a:rPr>
              <a:t>SPUR via </a:t>
            </a:r>
            <a:r>
              <a:rPr lang="sv-SE" sz="3200" err="1">
                <a:solidFill>
                  <a:srgbClr val="3A5BA6"/>
                </a:solidFill>
                <a:latin typeface="Arial" panose="020B0604020202020204" pitchFamily="34" charset="0"/>
                <a:cs typeface="Arial" panose="020B0604020202020204" pitchFamily="34" charset="0"/>
              </a:rPr>
              <a:t>Lipus</a:t>
            </a:r>
            <a:r>
              <a:rPr lang="sv-SE" sz="3200">
                <a:solidFill>
                  <a:srgbClr val="3A5BA6"/>
                </a:solidFill>
                <a:latin typeface="Arial" panose="020B0604020202020204" pitchFamily="34" charset="0"/>
                <a:cs typeface="Arial" panose="020B0604020202020204" pitchFamily="34" charset="0"/>
              </a:rPr>
              <a:t> </a:t>
            </a:r>
            <a:br>
              <a:rPr lang="sv-SE" sz="3200">
                <a:solidFill>
                  <a:srgbClr val="3A5BA6"/>
                </a:solidFill>
                <a:latin typeface="Arial" panose="020B0604020202020204" pitchFamily="34" charset="0"/>
                <a:cs typeface="Arial" panose="020B0604020202020204" pitchFamily="34" charset="0"/>
              </a:rPr>
            </a:br>
            <a:r>
              <a:rPr lang="sv-SE" sz="3200">
                <a:solidFill>
                  <a:srgbClr val="3A5BA6"/>
                </a:solidFill>
                <a:latin typeface="Arial" panose="020B0604020202020204" pitchFamily="34" charset="0"/>
                <a:cs typeface="Arial" panose="020B0604020202020204" pitchFamily="34" charset="0"/>
                <a:hlinkClick r:id="rId5"/>
              </a:rPr>
              <a:t>lipus.se</a:t>
            </a:r>
            <a:r>
              <a:rPr lang="sv-SE" sz="3200">
                <a:solidFill>
                  <a:srgbClr val="3A5BA6"/>
                </a:solidFill>
                <a:latin typeface="Arial" panose="020B0604020202020204" pitchFamily="34" charset="0"/>
                <a:cs typeface="Arial" panose="020B0604020202020204" pitchFamily="34" charset="0"/>
              </a:rPr>
              <a:t> </a:t>
            </a:r>
          </a:p>
        </p:txBody>
      </p:sp>
      <p:pic>
        <p:nvPicPr>
          <p:cNvPr id="6" name="Bildobjekt 5">
            <a:extLst>
              <a:ext uri="{FF2B5EF4-FFF2-40B4-BE49-F238E27FC236}">
                <a16:creationId xmlns:a16="http://schemas.microsoft.com/office/drawing/2014/main" id="{028F9055-E3BF-DF45-A486-7B48FEB1EBF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376758" y="5747656"/>
            <a:ext cx="2586230" cy="978065"/>
          </a:xfrm>
          <a:prstGeom prst="rect">
            <a:avLst/>
          </a:prstGeom>
        </p:spPr>
      </p:pic>
      <p:pic>
        <p:nvPicPr>
          <p:cNvPr id="13" name="Picture 2" descr="Sverige, Karta, Land, Nation, Siluett">
            <a:extLst>
              <a:ext uri="{FF2B5EF4-FFF2-40B4-BE49-F238E27FC236}">
                <a16:creationId xmlns:a16="http://schemas.microsoft.com/office/drawing/2014/main" id="{24393186-F64C-41FE-AC43-2F44E3E196E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57971" y="1271607"/>
            <a:ext cx="2157393" cy="43147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50888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a:extLst>
              <a:ext uri="{FF2B5EF4-FFF2-40B4-BE49-F238E27FC236}">
                <a16:creationId xmlns:a16="http://schemas.microsoft.com/office/drawing/2014/main" id="{130BF972-2030-5347-9685-234B7B77FE19}"/>
              </a:ext>
            </a:extLst>
          </p:cNvPr>
          <p:cNvSpPr txBox="1"/>
          <p:nvPr/>
        </p:nvSpPr>
        <p:spPr>
          <a:xfrm>
            <a:off x="-217195" y="842771"/>
            <a:ext cx="11390811" cy="3662541"/>
          </a:xfrm>
          <a:prstGeom prst="rect">
            <a:avLst/>
          </a:prstGeom>
          <a:noFill/>
        </p:spPr>
        <p:txBody>
          <a:bodyPr wrap="square" lIns="91440" tIns="45720" rIns="91440" bIns="45720" rtlCol="0" anchor="t">
            <a:spAutoFit/>
          </a:bodyPr>
          <a:lstStyle/>
          <a:p>
            <a:pPr algn="ctr"/>
            <a:r>
              <a:rPr lang="sv-SE" sz="7200" b="1">
                <a:solidFill>
                  <a:srgbClr val="3A5BA6"/>
                </a:solidFill>
                <a:latin typeface="Arial"/>
                <a:cs typeface="Arial"/>
              </a:rPr>
              <a:t>   </a:t>
            </a:r>
            <a:r>
              <a:rPr lang="sv-SE" sz="8000" b="1">
                <a:solidFill>
                  <a:srgbClr val="3A5BA6"/>
                </a:solidFill>
                <a:latin typeface="Arial"/>
                <a:cs typeface="Arial"/>
              </a:rPr>
              <a:t>BT</a:t>
            </a:r>
            <a:endParaRPr lang="sv-SE" sz="7200" b="1">
              <a:solidFill>
                <a:srgbClr val="3A5BA6"/>
              </a:solidFill>
              <a:latin typeface="Arial"/>
              <a:cs typeface="Arial"/>
            </a:endParaRPr>
          </a:p>
          <a:p>
            <a:pPr algn="ctr"/>
            <a:r>
              <a:rPr lang="sv-SE" sz="5400" b="1">
                <a:solidFill>
                  <a:srgbClr val="3A5BA6"/>
                </a:solidFill>
                <a:latin typeface="Arial"/>
                <a:cs typeface="Arial"/>
              </a:rPr>
              <a:t>  BASTJÄNSTGÖRING      </a:t>
            </a:r>
          </a:p>
          <a:p>
            <a:pPr algn="ctr"/>
            <a:r>
              <a:rPr lang="sv-SE" sz="10000" b="1">
                <a:solidFill>
                  <a:srgbClr val="3A5BA6"/>
                </a:solidFill>
                <a:latin typeface="Arial"/>
                <a:cs typeface="Arial"/>
              </a:rPr>
              <a:t>   </a:t>
            </a:r>
            <a:endParaRPr lang="sv-SE" sz="10000" b="1">
              <a:solidFill>
                <a:srgbClr val="3A5BA6"/>
              </a:solidFill>
              <a:latin typeface="Arial" panose="020B0604020202020204" pitchFamily="34" charset="0"/>
              <a:cs typeface="Arial" panose="020B0604020202020204" pitchFamily="34" charset="0"/>
            </a:endParaRPr>
          </a:p>
        </p:txBody>
      </p:sp>
      <p:pic>
        <p:nvPicPr>
          <p:cNvPr id="6" name="Bildobjekt 5">
            <a:extLst>
              <a:ext uri="{FF2B5EF4-FFF2-40B4-BE49-F238E27FC236}">
                <a16:creationId xmlns:a16="http://schemas.microsoft.com/office/drawing/2014/main" id="{7FD5ACA5-205E-6241-8510-F4DC95C09A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76758" y="5747656"/>
            <a:ext cx="2586230" cy="978065"/>
          </a:xfrm>
          <a:prstGeom prst="rect">
            <a:avLst/>
          </a:prstGeom>
        </p:spPr>
      </p:pic>
      <p:pic>
        <p:nvPicPr>
          <p:cNvPr id="3" name="Bild 2" descr="Stetoskop med hel fyllning">
            <a:extLst>
              <a:ext uri="{FF2B5EF4-FFF2-40B4-BE49-F238E27FC236}">
                <a16:creationId xmlns:a16="http://schemas.microsoft.com/office/drawing/2014/main" id="{9F15BBE1-0049-4474-91BD-B4F4D9D7516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542283" y="3161427"/>
            <a:ext cx="2586229" cy="2586229"/>
          </a:xfrm>
          <a:prstGeom prst="rect">
            <a:avLst/>
          </a:prstGeom>
        </p:spPr>
      </p:pic>
    </p:spTree>
    <p:extLst>
      <p:ext uri="{BB962C8B-B14F-4D97-AF65-F5344CB8AC3E}">
        <p14:creationId xmlns:p14="http://schemas.microsoft.com/office/powerpoint/2010/main" val="37778266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a:extLst>
              <a:ext uri="{FF2B5EF4-FFF2-40B4-BE49-F238E27FC236}">
                <a16:creationId xmlns:a16="http://schemas.microsoft.com/office/drawing/2014/main" id="{D4BA1458-96AB-EB42-AC51-EB022D81BA45}"/>
              </a:ext>
            </a:extLst>
          </p:cNvPr>
          <p:cNvSpPr txBox="1"/>
          <p:nvPr/>
        </p:nvSpPr>
        <p:spPr>
          <a:xfrm>
            <a:off x="4784035" y="1166458"/>
            <a:ext cx="6544859" cy="830997"/>
          </a:xfrm>
          <a:prstGeom prst="rect">
            <a:avLst/>
          </a:prstGeom>
          <a:noFill/>
        </p:spPr>
        <p:txBody>
          <a:bodyPr wrap="square" lIns="91440" tIns="45720" rIns="91440" bIns="45720" rtlCol="0" anchor="t">
            <a:spAutoFit/>
          </a:bodyPr>
          <a:lstStyle/>
          <a:p>
            <a:r>
              <a:rPr lang="sv-SE" sz="4800" b="1">
                <a:solidFill>
                  <a:srgbClr val="3A5BA6"/>
                </a:solidFill>
                <a:latin typeface="Arial"/>
                <a:cs typeface="Arial"/>
              </a:rPr>
              <a:t>  REGELVERK</a:t>
            </a:r>
          </a:p>
        </p:txBody>
      </p:sp>
      <p:sp>
        <p:nvSpPr>
          <p:cNvPr id="5" name="textruta 4">
            <a:extLst>
              <a:ext uri="{FF2B5EF4-FFF2-40B4-BE49-F238E27FC236}">
                <a16:creationId xmlns:a16="http://schemas.microsoft.com/office/drawing/2014/main" id="{F8FDB974-A9EC-8F4E-9C9F-263056D24E13}"/>
              </a:ext>
            </a:extLst>
          </p:cNvPr>
          <p:cNvSpPr txBox="1"/>
          <p:nvPr/>
        </p:nvSpPr>
        <p:spPr>
          <a:xfrm>
            <a:off x="4784035" y="2150580"/>
            <a:ext cx="7407965" cy="2217082"/>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sv-SE" sz="3200" dirty="0">
                <a:solidFill>
                  <a:srgbClr val="3A5BA6"/>
                </a:solidFill>
                <a:latin typeface="Arial" panose="020B0604020202020204" pitchFamily="34" charset="0"/>
                <a:cs typeface="Arial" panose="020B0604020202020204" pitchFamily="34" charset="0"/>
              </a:rPr>
              <a:t>Hälso- och sjukvårdslagen </a:t>
            </a:r>
          </a:p>
          <a:p>
            <a:pPr marL="285750" indent="-285750">
              <a:lnSpc>
                <a:spcPct val="150000"/>
              </a:lnSpc>
              <a:buFont typeface="Arial" panose="020B0604020202020204" pitchFamily="34" charset="0"/>
              <a:buChar char="•"/>
            </a:pPr>
            <a:r>
              <a:rPr lang="sv-SE" sz="3200" dirty="0">
                <a:solidFill>
                  <a:srgbClr val="3A5BA6"/>
                </a:solidFill>
                <a:latin typeface="Arial" panose="020B0604020202020204" pitchFamily="34" charset="0"/>
                <a:cs typeface="Arial" panose="020B0604020202020204" pitchFamily="34" charset="0"/>
              </a:rPr>
              <a:t>Patientsäkerhetsförordningen</a:t>
            </a:r>
          </a:p>
          <a:p>
            <a:pPr marL="285750" indent="-285750">
              <a:lnSpc>
                <a:spcPct val="150000"/>
              </a:lnSpc>
              <a:buFont typeface="Arial" panose="020B0604020202020204" pitchFamily="34" charset="0"/>
              <a:buChar char="•"/>
            </a:pPr>
            <a:r>
              <a:rPr lang="sv-SE" sz="3200" b="1" dirty="0">
                <a:solidFill>
                  <a:srgbClr val="3A5BA6"/>
                </a:solidFill>
                <a:latin typeface="Arial" panose="020B0604020202020204" pitchFamily="34" charset="0"/>
                <a:cs typeface="Arial" panose="020B0604020202020204" pitchFamily="34" charset="0"/>
              </a:rPr>
              <a:t>ST-föreskrift – målbeskrivning</a:t>
            </a:r>
          </a:p>
        </p:txBody>
      </p:sp>
      <p:pic>
        <p:nvPicPr>
          <p:cNvPr id="6" name="Bildobjekt 5">
            <a:extLst>
              <a:ext uri="{FF2B5EF4-FFF2-40B4-BE49-F238E27FC236}">
                <a16:creationId xmlns:a16="http://schemas.microsoft.com/office/drawing/2014/main" id="{028F9055-E3BF-DF45-A486-7B48FEB1EB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76758" y="5747656"/>
            <a:ext cx="2586230" cy="978065"/>
          </a:xfrm>
          <a:prstGeom prst="rect">
            <a:avLst/>
          </a:prstGeom>
        </p:spPr>
      </p:pic>
      <p:pic>
        <p:nvPicPr>
          <p:cNvPr id="1026" name="Picture 2" descr="Bildresultat för lag">
            <a:extLst>
              <a:ext uri="{FF2B5EF4-FFF2-40B4-BE49-F238E27FC236}">
                <a16:creationId xmlns:a16="http://schemas.microsoft.com/office/drawing/2014/main" id="{345D3262-EA5F-4CD0-9935-0716F775CAF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8818" y="2150580"/>
            <a:ext cx="2894507" cy="27148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5986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a:extLst>
              <a:ext uri="{FF2B5EF4-FFF2-40B4-BE49-F238E27FC236}">
                <a16:creationId xmlns:a16="http://schemas.microsoft.com/office/drawing/2014/main" id="{D4BA1458-96AB-EB42-AC51-EB022D81BA45}"/>
              </a:ext>
            </a:extLst>
          </p:cNvPr>
          <p:cNvSpPr txBox="1"/>
          <p:nvPr/>
        </p:nvSpPr>
        <p:spPr>
          <a:xfrm>
            <a:off x="4391886" y="709796"/>
            <a:ext cx="7326028" cy="830997"/>
          </a:xfrm>
          <a:prstGeom prst="rect">
            <a:avLst/>
          </a:prstGeom>
          <a:noFill/>
        </p:spPr>
        <p:txBody>
          <a:bodyPr wrap="square" rtlCol="0">
            <a:spAutoFit/>
          </a:bodyPr>
          <a:lstStyle/>
          <a:p>
            <a:r>
              <a:rPr lang="sv-SE" sz="4800" b="1">
                <a:solidFill>
                  <a:srgbClr val="3A5BA6"/>
                </a:solidFill>
                <a:latin typeface="Arial" panose="020B0604020202020204" pitchFamily="34" charset="0"/>
                <a:cs typeface="Arial" panose="020B0604020202020204" pitchFamily="34" charset="0"/>
              </a:rPr>
              <a:t>BÖRJA BT</a:t>
            </a:r>
          </a:p>
        </p:txBody>
      </p:sp>
      <p:sp>
        <p:nvSpPr>
          <p:cNvPr id="5" name="textruta 4">
            <a:extLst>
              <a:ext uri="{FF2B5EF4-FFF2-40B4-BE49-F238E27FC236}">
                <a16:creationId xmlns:a16="http://schemas.microsoft.com/office/drawing/2014/main" id="{F8FDB974-A9EC-8F4E-9C9F-263056D24E13}"/>
              </a:ext>
            </a:extLst>
          </p:cNvPr>
          <p:cNvSpPr txBox="1"/>
          <p:nvPr/>
        </p:nvSpPr>
        <p:spPr>
          <a:xfrm>
            <a:off x="912624" y="1728287"/>
            <a:ext cx="9936886" cy="3847207"/>
          </a:xfrm>
          <a:prstGeom prst="rect">
            <a:avLst/>
          </a:prstGeom>
          <a:noFill/>
        </p:spPr>
        <p:txBody>
          <a:bodyPr wrap="square" rtlCol="0">
            <a:spAutoFit/>
          </a:bodyPr>
          <a:lstStyle>
            <a:defPPr>
              <a:defRPr lang="sv-SE"/>
            </a:defPPr>
            <a:lvl1pPr marL="285750" indent="-285750">
              <a:lnSpc>
                <a:spcPct val="150000"/>
              </a:lnSpc>
              <a:buFont typeface="Arial" panose="020B0604020202020204" pitchFamily="34" charset="0"/>
              <a:buChar char="•"/>
              <a:defRPr sz="3200">
                <a:solidFill>
                  <a:srgbClr val="3A5BA6"/>
                </a:solidFill>
                <a:latin typeface="Arial" panose="020B0604020202020204" pitchFamily="34" charset="0"/>
                <a:cs typeface="Arial" panose="020B0604020202020204" pitchFamily="34" charset="0"/>
              </a:defRPr>
            </a:lvl1pPr>
          </a:lstStyle>
          <a:p>
            <a:r>
              <a:rPr lang="sv-SE" dirty="0"/>
              <a:t>Tidigare tjänstgöring kan komma att tillgodoräknas</a:t>
            </a:r>
          </a:p>
          <a:p>
            <a:pPr>
              <a:lnSpc>
                <a:spcPct val="100000"/>
              </a:lnSpc>
            </a:pPr>
            <a:r>
              <a:rPr lang="sv-SE" dirty="0"/>
              <a:t>BT kan göras separat eller som en integrerad del av övriga ST</a:t>
            </a:r>
          </a:p>
          <a:p>
            <a:r>
              <a:rPr lang="sv-SE" dirty="0"/>
              <a:t>Utbildningsprogram</a:t>
            </a:r>
          </a:p>
          <a:p>
            <a:pPr lvl="1"/>
            <a:r>
              <a:rPr lang="sv-SE" sz="2800" dirty="0">
                <a:solidFill>
                  <a:srgbClr val="3A5BA6"/>
                </a:solidFill>
                <a:latin typeface="Arial" panose="020B0604020202020204" pitchFamily="34" charset="0"/>
                <a:cs typeface="Arial" panose="020B0604020202020204" pitchFamily="34" charset="0"/>
              </a:rPr>
              <a:t>- Introduktion</a:t>
            </a:r>
          </a:p>
          <a:p>
            <a:pPr lvl="1"/>
            <a:r>
              <a:rPr lang="sv-SE" sz="2800" dirty="0">
                <a:solidFill>
                  <a:srgbClr val="3A5BA6"/>
                </a:solidFill>
                <a:latin typeface="Arial" panose="020B0604020202020204" pitchFamily="34" charset="0"/>
                <a:cs typeface="Arial" panose="020B0604020202020204" pitchFamily="34" charset="0"/>
              </a:rPr>
              <a:t>- Tjänstgöringar </a:t>
            </a:r>
          </a:p>
          <a:p>
            <a:pPr lvl="1"/>
            <a:r>
              <a:rPr lang="sv-SE" sz="2800" dirty="0">
                <a:solidFill>
                  <a:srgbClr val="3A5BA6"/>
                </a:solidFill>
                <a:latin typeface="Arial" panose="020B0604020202020204" pitchFamily="34" charset="0"/>
                <a:cs typeface="Arial" panose="020B0604020202020204" pitchFamily="34" charset="0"/>
              </a:rPr>
              <a:t>- Kurser och arbeten</a:t>
            </a:r>
          </a:p>
        </p:txBody>
      </p:sp>
      <p:pic>
        <p:nvPicPr>
          <p:cNvPr id="6" name="Bildobjekt 5">
            <a:extLst>
              <a:ext uri="{FF2B5EF4-FFF2-40B4-BE49-F238E27FC236}">
                <a16:creationId xmlns:a16="http://schemas.microsoft.com/office/drawing/2014/main" id="{028F9055-E3BF-DF45-A486-7B48FEB1EB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76758" y="5747656"/>
            <a:ext cx="2586230" cy="978065"/>
          </a:xfrm>
          <a:prstGeom prst="rect">
            <a:avLst/>
          </a:prstGeom>
        </p:spPr>
      </p:pic>
      <p:pic>
        <p:nvPicPr>
          <p:cNvPr id="3" name="Bild 2" descr="Kulram med hel fyllning">
            <a:extLst>
              <a:ext uri="{FF2B5EF4-FFF2-40B4-BE49-F238E27FC236}">
                <a16:creationId xmlns:a16="http://schemas.microsoft.com/office/drawing/2014/main" id="{E7F08564-B7A9-4FAF-9A76-AF4CB6CB951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069210">
            <a:off x="6747456" y="3608022"/>
            <a:ext cx="2227525" cy="2227525"/>
          </a:xfrm>
          <a:prstGeom prst="rect">
            <a:avLst/>
          </a:prstGeom>
        </p:spPr>
      </p:pic>
    </p:spTree>
    <p:extLst>
      <p:ext uri="{BB962C8B-B14F-4D97-AF65-F5344CB8AC3E}">
        <p14:creationId xmlns:p14="http://schemas.microsoft.com/office/powerpoint/2010/main" val="31021542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a:extLst>
              <a:ext uri="{FF2B5EF4-FFF2-40B4-BE49-F238E27FC236}">
                <a16:creationId xmlns:a16="http://schemas.microsoft.com/office/drawing/2014/main" id="{D4BA1458-96AB-EB42-AC51-EB022D81BA45}"/>
              </a:ext>
            </a:extLst>
          </p:cNvPr>
          <p:cNvSpPr txBox="1"/>
          <p:nvPr/>
        </p:nvSpPr>
        <p:spPr>
          <a:xfrm>
            <a:off x="836979" y="448177"/>
            <a:ext cx="10306684" cy="830997"/>
          </a:xfrm>
          <a:prstGeom prst="rect">
            <a:avLst/>
          </a:prstGeom>
          <a:noFill/>
        </p:spPr>
        <p:txBody>
          <a:bodyPr wrap="square" lIns="91440" tIns="45720" rIns="91440" bIns="45720" rtlCol="0" anchor="t">
            <a:spAutoFit/>
          </a:bodyPr>
          <a:lstStyle/>
          <a:p>
            <a:r>
              <a:rPr lang="sv-SE" sz="4800" b="1">
                <a:solidFill>
                  <a:srgbClr val="3A5BA6"/>
                </a:solidFill>
                <a:latin typeface="Arial"/>
                <a:cs typeface="Arial"/>
              </a:rPr>
              <a:t>  TJÄNSTGÖRINGENS INNEHÅLL</a:t>
            </a:r>
          </a:p>
        </p:txBody>
      </p:sp>
      <p:pic>
        <p:nvPicPr>
          <p:cNvPr id="6" name="Bildobjekt 5">
            <a:extLst>
              <a:ext uri="{FF2B5EF4-FFF2-40B4-BE49-F238E27FC236}">
                <a16:creationId xmlns:a16="http://schemas.microsoft.com/office/drawing/2014/main" id="{028F9055-E3BF-DF45-A486-7B48FEB1EB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76758" y="5747656"/>
            <a:ext cx="2586230" cy="978065"/>
          </a:xfrm>
          <a:prstGeom prst="rect">
            <a:avLst/>
          </a:prstGeom>
        </p:spPr>
      </p:pic>
      <p:graphicFrame>
        <p:nvGraphicFramePr>
          <p:cNvPr id="5" name="Diagram 4">
            <a:extLst>
              <a:ext uri="{FF2B5EF4-FFF2-40B4-BE49-F238E27FC236}">
                <a16:creationId xmlns:a16="http://schemas.microsoft.com/office/drawing/2014/main" id="{FDBD040B-D112-425F-9276-159BA6B9AFC5}"/>
              </a:ext>
            </a:extLst>
          </p:cNvPr>
          <p:cNvGraphicFramePr/>
          <p:nvPr>
            <p:extLst>
              <p:ext uri="{D42A27DB-BD31-4B8C-83A1-F6EECF244321}">
                <p14:modId xmlns:p14="http://schemas.microsoft.com/office/powerpoint/2010/main" val="3437507053"/>
              </p:ext>
            </p:extLst>
          </p:nvPr>
        </p:nvGraphicFramePr>
        <p:xfrm>
          <a:off x="1985551" y="1168842"/>
          <a:ext cx="8684322" cy="524098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215034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a:extLst>
              <a:ext uri="{FF2B5EF4-FFF2-40B4-BE49-F238E27FC236}">
                <a16:creationId xmlns:a16="http://schemas.microsoft.com/office/drawing/2014/main" id="{D4BA1458-96AB-EB42-AC51-EB022D81BA45}"/>
              </a:ext>
            </a:extLst>
          </p:cNvPr>
          <p:cNvSpPr txBox="1"/>
          <p:nvPr/>
        </p:nvSpPr>
        <p:spPr>
          <a:xfrm>
            <a:off x="1640649" y="956539"/>
            <a:ext cx="4547760" cy="830997"/>
          </a:xfrm>
          <a:prstGeom prst="rect">
            <a:avLst/>
          </a:prstGeom>
          <a:noFill/>
        </p:spPr>
        <p:txBody>
          <a:bodyPr wrap="square" rtlCol="0">
            <a:spAutoFit/>
          </a:bodyPr>
          <a:lstStyle/>
          <a:p>
            <a:r>
              <a:rPr lang="sv-SE" sz="4800" b="1" dirty="0">
                <a:solidFill>
                  <a:srgbClr val="3A5BA6"/>
                </a:solidFill>
                <a:latin typeface="Arial" panose="020B0604020202020204" pitchFamily="34" charset="0"/>
                <a:cs typeface="Arial" panose="020B0604020202020204" pitchFamily="34" charset="0"/>
              </a:rPr>
              <a:t>AKTÖRER</a:t>
            </a:r>
          </a:p>
        </p:txBody>
      </p:sp>
      <p:sp>
        <p:nvSpPr>
          <p:cNvPr id="5" name="textruta 4">
            <a:extLst>
              <a:ext uri="{FF2B5EF4-FFF2-40B4-BE49-F238E27FC236}">
                <a16:creationId xmlns:a16="http://schemas.microsoft.com/office/drawing/2014/main" id="{F8FDB974-A9EC-8F4E-9C9F-263056D24E13}"/>
              </a:ext>
            </a:extLst>
          </p:cNvPr>
          <p:cNvSpPr txBox="1"/>
          <p:nvPr/>
        </p:nvSpPr>
        <p:spPr>
          <a:xfrm>
            <a:off x="1555589" y="2168271"/>
            <a:ext cx="6655001" cy="4433073"/>
          </a:xfrm>
          <a:prstGeom prst="rect">
            <a:avLst/>
          </a:prstGeom>
          <a:noFill/>
        </p:spPr>
        <p:txBody>
          <a:bodyPr wrap="square" lIns="91440" tIns="45720" rIns="91440" bIns="45720" rtlCol="0" anchor="t">
            <a:spAutoFit/>
          </a:bodyPr>
          <a:lstStyle/>
          <a:p>
            <a:pPr marL="285750" indent="-285750">
              <a:lnSpc>
                <a:spcPct val="150000"/>
              </a:lnSpc>
              <a:buFont typeface="Arial" panose="020B0604020202020204" pitchFamily="34" charset="0"/>
              <a:buChar char="•"/>
            </a:pPr>
            <a:r>
              <a:rPr lang="sv-SE" sz="3200" dirty="0">
                <a:solidFill>
                  <a:srgbClr val="3A5BA6"/>
                </a:solidFill>
                <a:latin typeface="Arial"/>
                <a:cs typeface="Arial"/>
              </a:rPr>
              <a:t>BT-studierektor</a:t>
            </a:r>
          </a:p>
          <a:p>
            <a:pPr marL="285750" indent="-285750">
              <a:lnSpc>
                <a:spcPct val="150000"/>
              </a:lnSpc>
              <a:buFont typeface="Arial" panose="020B0604020202020204" pitchFamily="34" charset="0"/>
              <a:buChar char="•"/>
            </a:pPr>
            <a:r>
              <a:rPr lang="sv-SE" sz="3200" dirty="0">
                <a:solidFill>
                  <a:srgbClr val="3A5BA6"/>
                </a:solidFill>
                <a:latin typeface="Arial"/>
                <a:cs typeface="Arial"/>
              </a:rPr>
              <a:t>Handledare</a:t>
            </a:r>
          </a:p>
          <a:p>
            <a:pPr marL="285750" indent="-285750">
              <a:lnSpc>
                <a:spcPct val="150000"/>
              </a:lnSpc>
              <a:buFont typeface="Arial" panose="020B0604020202020204" pitchFamily="34" charset="0"/>
              <a:buChar char="•"/>
            </a:pPr>
            <a:r>
              <a:rPr lang="sv-SE" sz="3200" dirty="0">
                <a:solidFill>
                  <a:srgbClr val="3A5BA6"/>
                </a:solidFill>
                <a:latin typeface="Arial"/>
                <a:cs typeface="Arial"/>
              </a:rPr>
              <a:t>Verksamhetschef</a:t>
            </a:r>
          </a:p>
          <a:p>
            <a:pPr marL="285750" indent="-285750">
              <a:lnSpc>
                <a:spcPct val="150000"/>
              </a:lnSpc>
              <a:buFont typeface="Arial" panose="020B0604020202020204" pitchFamily="34" charset="0"/>
              <a:buChar char="•"/>
            </a:pPr>
            <a:r>
              <a:rPr lang="sv-SE" sz="3200" dirty="0">
                <a:solidFill>
                  <a:srgbClr val="3A5BA6"/>
                </a:solidFill>
                <a:latin typeface="Arial"/>
                <a:cs typeface="Arial"/>
              </a:rPr>
              <a:t>Extern bedömare </a:t>
            </a:r>
            <a:endParaRPr lang="sv-SE" sz="3200" dirty="0">
              <a:solidFill>
                <a:srgbClr val="3A5BA6"/>
              </a:solidFill>
              <a:latin typeface="Arial" panose="020B0604020202020204" pitchFamily="34" charset="0"/>
              <a:cs typeface="Arial" panose="020B0604020202020204" pitchFamily="34" charset="0"/>
            </a:endParaRPr>
          </a:p>
          <a:p>
            <a:pPr marL="285750" indent="-285750">
              <a:lnSpc>
                <a:spcPct val="150000"/>
              </a:lnSpc>
              <a:buFont typeface="Arial" panose="020B0604020202020204" pitchFamily="34" charset="0"/>
              <a:buChar char="•"/>
            </a:pPr>
            <a:r>
              <a:rPr lang="sv-SE" sz="3200" dirty="0">
                <a:solidFill>
                  <a:srgbClr val="3A5BA6"/>
                </a:solidFill>
                <a:latin typeface="Arial"/>
                <a:cs typeface="Arial"/>
              </a:rPr>
              <a:t>(ST-chef)</a:t>
            </a:r>
          </a:p>
          <a:p>
            <a:pPr marL="285750" indent="-285750">
              <a:lnSpc>
                <a:spcPct val="150000"/>
              </a:lnSpc>
              <a:buFont typeface="Arial" panose="020B0604020202020204" pitchFamily="34" charset="0"/>
              <a:buChar char="•"/>
            </a:pPr>
            <a:endParaRPr lang="sv-SE" sz="3200" dirty="0">
              <a:solidFill>
                <a:srgbClr val="3A5BA6"/>
              </a:solidFill>
              <a:latin typeface="Arial" panose="020B0604020202020204" pitchFamily="34" charset="0"/>
              <a:cs typeface="Arial" panose="020B0604020202020204" pitchFamily="34" charset="0"/>
            </a:endParaRPr>
          </a:p>
        </p:txBody>
      </p:sp>
      <p:pic>
        <p:nvPicPr>
          <p:cNvPr id="6" name="Bildobjekt 5">
            <a:extLst>
              <a:ext uri="{FF2B5EF4-FFF2-40B4-BE49-F238E27FC236}">
                <a16:creationId xmlns:a16="http://schemas.microsoft.com/office/drawing/2014/main" id="{028F9055-E3BF-DF45-A486-7B48FEB1EB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76758" y="5747656"/>
            <a:ext cx="2586230" cy="978065"/>
          </a:xfrm>
          <a:prstGeom prst="rect">
            <a:avLst/>
          </a:prstGeom>
        </p:spPr>
      </p:pic>
      <p:pic>
        <p:nvPicPr>
          <p:cNvPr id="4098" name="Picture 2" descr="Bildresultat för medical team">
            <a:extLst>
              <a:ext uri="{FF2B5EF4-FFF2-40B4-BE49-F238E27FC236}">
                <a16:creationId xmlns:a16="http://schemas.microsoft.com/office/drawing/2014/main" id="{0CA0EE2C-1A1F-4BF4-B11F-B5B7CE7F53F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1999001"/>
            <a:ext cx="3153280" cy="37486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70886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a:extLst>
              <a:ext uri="{FF2B5EF4-FFF2-40B4-BE49-F238E27FC236}">
                <a16:creationId xmlns:a16="http://schemas.microsoft.com/office/drawing/2014/main" id="{D4BA1458-96AB-EB42-AC51-EB022D81BA45}"/>
              </a:ext>
            </a:extLst>
          </p:cNvPr>
          <p:cNvSpPr txBox="1"/>
          <p:nvPr/>
        </p:nvSpPr>
        <p:spPr>
          <a:xfrm>
            <a:off x="3414263" y="1059478"/>
            <a:ext cx="7969985" cy="830997"/>
          </a:xfrm>
          <a:prstGeom prst="rect">
            <a:avLst/>
          </a:prstGeom>
          <a:noFill/>
        </p:spPr>
        <p:txBody>
          <a:bodyPr wrap="square" rtlCol="0">
            <a:spAutoFit/>
          </a:bodyPr>
          <a:lstStyle/>
          <a:p>
            <a:r>
              <a:rPr lang="sv-SE" sz="4800" b="1">
                <a:solidFill>
                  <a:srgbClr val="3A5BA6"/>
                </a:solidFill>
                <a:latin typeface="Arial" panose="020B0604020202020204" pitchFamily="34" charset="0"/>
                <a:cs typeface="Arial" panose="020B0604020202020204" pitchFamily="34" charset="0"/>
              </a:rPr>
              <a:t>HANDLEDNING</a:t>
            </a:r>
          </a:p>
        </p:txBody>
      </p:sp>
      <p:sp>
        <p:nvSpPr>
          <p:cNvPr id="5" name="textruta 4">
            <a:extLst>
              <a:ext uri="{FF2B5EF4-FFF2-40B4-BE49-F238E27FC236}">
                <a16:creationId xmlns:a16="http://schemas.microsoft.com/office/drawing/2014/main" id="{F8FDB974-A9EC-8F4E-9C9F-263056D24E13}"/>
              </a:ext>
            </a:extLst>
          </p:cNvPr>
          <p:cNvSpPr txBox="1"/>
          <p:nvPr/>
        </p:nvSpPr>
        <p:spPr>
          <a:xfrm>
            <a:off x="3271388" y="2265280"/>
            <a:ext cx="9263100" cy="3971408"/>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sv-SE" sz="2800">
                <a:solidFill>
                  <a:srgbClr val="3A5BA6"/>
                </a:solidFill>
                <a:latin typeface="Arial" panose="020B0604020202020204" pitchFamily="34" charset="0"/>
                <a:cs typeface="Arial" panose="020B0604020202020204" pitchFamily="34" charset="0"/>
              </a:rPr>
              <a:t>Huvudhandledare för hela BT-tjänstgöringen</a:t>
            </a:r>
          </a:p>
          <a:p>
            <a:pPr marL="285750" indent="-285750">
              <a:lnSpc>
                <a:spcPct val="150000"/>
              </a:lnSpc>
              <a:buFont typeface="Arial" panose="020B0604020202020204" pitchFamily="34" charset="0"/>
              <a:buChar char="•"/>
            </a:pPr>
            <a:r>
              <a:rPr lang="sv-SE" sz="2800">
                <a:solidFill>
                  <a:srgbClr val="3A5BA6"/>
                </a:solidFill>
                <a:latin typeface="Arial" panose="020B0604020202020204" pitchFamily="34" charset="0"/>
                <a:cs typeface="Arial" panose="020B0604020202020204" pitchFamily="34" charset="0"/>
              </a:rPr>
              <a:t>Handledare för varje block</a:t>
            </a:r>
          </a:p>
          <a:p>
            <a:pPr marL="285750" indent="-285750">
              <a:lnSpc>
                <a:spcPct val="150000"/>
              </a:lnSpc>
              <a:buFont typeface="Arial" panose="020B0604020202020204" pitchFamily="34" charset="0"/>
              <a:buChar char="•"/>
            </a:pPr>
            <a:r>
              <a:rPr lang="sv-SE" sz="2800">
                <a:solidFill>
                  <a:srgbClr val="3A5BA6"/>
                </a:solidFill>
                <a:latin typeface="Arial" panose="020B0604020202020204" pitchFamily="34" charset="0"/>
                <a:cs typeface="Arial" panose="020B0604020202020204" pitchFamily="34" charset="0"/>
              </a:rPr>
              <a:t>Specialistläkare/ST-läkare med handledarutbildning</a:t>
            </a:r>
          </a:p>
          <a:p>
            <a:pPr marL="285750" indent="-285750">
              <a:lnSpc>
                <a:spcPct val="150000"/>
              </a:lnSpc>
              <a:buFont typeface="Arial" panose="020B0604020202020204" pitchFamily="34" charset="0"/>
              <a:buChar char="•"/>
            </a:pPr>
            <a:r>
              <a:rPr lang="sv-SE" sz="2800" b="1">
                <a:solidFill>
                  <a:srgbClr val="3A5BA6"/>
                </a:solidFill>
                <a:latin typeface="Arial" panose="020B0604020202020204" pitchFamily="34" charset="0"/>
                <a:cs typeface="Arial" panose="020B0604020202020204" pitchFamily="34" charset="0"/>
              </a:rPr>
              <a:t>Överenskommen och avsatt tid!</a:t>
            </a:r>
          </a:p>
          <a:p>
            <a:pPr marL="285750" indent="-285750">
              <a:lnSpc>
                <a:spcPct val="150000"/>
              </a:lnSpc>
              <a:buFont typeface="Arial" panose="020B0604020202020204" pitchFamily="34" charset="0"/>
              <a:buChar char="•"/>
            </a:pPr>
            <a:endParaRPr lang="sv-SE" sz="2800">
              <a:solidFill>
                <a:srgbClr val="3A5BA6"/>
              </a:solidFill>
              <a:latin typeface="Arial" panose="020B0604020202020204" pitchFamily="34" charset="0"/>
              <a:cs typeface="Arial" panose="020B0604020202020204" pitchFamily="34" charset="0"/>
            </a:endParaRPr>
          </a:p>
          <a:p>
            <a:pPr>
              <a:lnSpc>
                <a:spcPct val="150000"/>
              </a:lnSpc>
            </a:pPr>
            <a:endParaRPr lang="sv-SE" sz="3200">
              <a:solidFill>
                <a:srgbClr val="3A5BA6"/>
              </a:solidFill>
              <a:latin typeface="Arial" panose="020B0604020202020204" pitchFamily="34" charset="0"/>
              <a:cs typeface="Arial" panose="020B0604020202020204" pitchFamily="34" charset="0"/>
            </a:endParaRPr>
          </a:p>
        </p:txBody>
      </p:sp>
      <p:pic>
        <p:nvPicPr>
          <p:cNvPr id="6" name="Bildobjekt 5">
            <a:extLst>
              <a:ext uri="{FF2B5EF4-FFF2-40B4-BE49-F238E27FC236}">
                <a16:creationId xmlns:a16="http://schemas.microsoft.com/office/drawing/2014/main" id="{028F9055-E3BF-DF45-A486-7B48FEB1EB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76758" y="5747656"/>
            <a:ext cx="2586230" cy="978065"/>
          </a:xfrm>
          <a:prstGeom prst="rect">
            <a:avLst/>
          </a:prstGeom>
        </p:spPr>
      </p:pic>
      <p:pic>
        <p:nvPicPr>
          <p:cNvPr id="3" name="Bild 2" descr="Tummen upp kontur">
            <a:extLst>
              <a:ext uri="{FF2B5EF4-FFF2-40B4-BE49-F238E27FC236}">
                <a16:creationId xmlns:a16="http://schemas.microsoft.com/office/drawing/2014/main" id="{9254857D-3891-4DA5-9649-10E845CAA26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20512151">
            <a:off x="652461" y="2224087"/>
            <a:ext cx="2419351" cy="2419351"/>
          </a:xfrm>
          <a:prstGeom prst="rect">
            <a:avLst/>
          </a:prstGeom>
        </p:spPr>
      </p:pic>
    </p:spTree>
    <p:extLst>
      <p:ext uri="{BB962C8B-B14F-4D97-AF65-F5344CB8AC3E}">
        <p14:creationId xmlns:p14="http://schemas.microsoft.com/office/powerpoint/2010/main" val="2787683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a:extLst>
              <a:ext uri="{FF2B5EF4-FFF2-40B4-BE49-F238E27FC236}">
                <a16:creationId xmlns:a16="http://schemas.microsoft.com/office/drawing/2014/main" id="{D4BA1458-96AB-EB42-AC51-EB022D81BA45}"/>
              </a:ext>
            </a:extLst>
          </p:cNvPr>
          <p:cNvSpPr txBox="1"/>
          <p:nvPr/>
        </p:nvSpPr>
        <p:spPr>
          <a:xfrm>
            <a:off x="3616912" y="1135652"/>
            <a:ext cx="10846801" cy="830997"/>
          </a:xfrm>
          <a:prstGeom prst="rect">
            <a:avLst/>
          </a:prstGeom>
          <a:noFill/>
        </p:spPr>
        <p:txBody>
          <a:bodyPr wrap="square" rtlCol="0">
            <a:spAutoFit/>
          </a:bodyPr>
          <a:lstStyle/>
          <a:p>
            <a:r>
              <a:rPr lang="sv-SE" sz="4800" b="1">
                <a:solidFill>
                  <a:srgbClr val="3A5BA6"/>
                </a:solidFill>
                <a:latin typeface="Arial" panose="020B0604020202020204" pitchFamily="34" charset="0"/>
                <a:cs typeface="Arial" panose="020B0604020202020204" pitchFamily="34" charset="0"/>
              </a:rPr>
              <a:t>HUR SÖKER JAG?</a:t>
            </a:r>
          </a:p>
        </p:txBody>
      </p:sp>
      <p:sp>
        <p:nvSpPr>
          <p:cNvPr id="5" name="textruta 4">
            <a:extLst>
              <a:ext uri="{FF2B5EF4-FFF2-40B4-BE49-F238E27FC236}">
                <a16:creationId xmlns:a16="http://schemas.microsoft.com/office/drawing/2014/main" id="{F8FDB974-A9EC-8F4E-9C9F-263056D24E13}"/>
              </a:ext>
            </a:extLst>
          </p:cNvPr>
          <p:cNvSpPr txBox="1"/>
          <p:nvPr/>
        </p:nvSpPr>
        <p:spPr>
          <a:xfrm>
            <a:off x="3616912" y="2241736"/>
            <a:ext cx="9501602" cy="2955746"/>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sv-SE" sz="3200">
                <a:solidFill>
                  <a:srgbClr val="3A5BA6"/>
                </a:solidFill>
                <a:latin typeface="Arial" panose="020B0604020202020204" pitchFamily="34" charset="0"/>
                <a:cs typeface="Arial" panose="020B0604020202020204" pitchFamily="34" charset="0"/>
              </a:rPr>
              <a:t>Regionernas hemsidor</a:t>
            </a:r>
          </a:p>
          <a:p>
            <a:pPr marL="285750" indent="-285750">
              <a:lnSpc>
                <a:spcPct val="150000"/>
              </a:lnSpc>
              <a:buFont typeface="Arial" panose="020B0604020202020204" pitchFamily="34" charset="0"/>
              <a:buChar char="•"/>
            </a:pPr>
            <a:r>
              <a:rPr lang="sv-SE" sz="3200">
                <a:solidFill>
                  <a:srgbClr val="3A5BA6"/>
                </a:solidFill>
                <a:latin typeface="Arial" panose="020B0604020202020204" pitchFamily="34" charset="0"/>
                <a:cs typeface="Arial" panose="020B0604020202020204" pitchFamily="34" charset="0"/>
              </a:rPr>
              <a:t>Personligt brev och CV</a:t>
            </a:r>
          </a:p>
          <a:p>
            <a:pPr marL="285750" indent="-285750">
              <a:lnSpc>
                <a:spcPct val="150000"/>
              </a:lnSpc>
              <a:buFont typeface="Arial" panose="020B0604020202020204" pitchFamily="34" charset="0"/>
              <a:buChar char="•"/>
            </a:pPr>
            <a:r>
              <a:rPr lang="sv-SE" sz="3200">
                <a:solidFill>
                  <a:srgbClr val="3A5BA6"/>
                </a:solidFill>
                <a:latin typeface="Arial" panose="020B0604020202020204" pitchFamily="34" charset="0"/>
                <a:cs typeface="Arial" panose="020B0604020202020204" pitchFamily="34" charset="0"/>
              </a:rPr>
              <a:t>Ansöknings- och handläggningstid varierar</a:t>
            </a:r>
          </a:p>
          <a:p>
            <a:pPr marL="285750" indent="-285750">
              <a:lnSpc>
                <a:spcPct val="150000"/>
              </a:lnSpc>
              <a:buFont typeface="Arial" panose="020B0604020202020204" pitchFamily="34" charset="0"/>
              <a:buChar char="•"/>
            </a:pPr>
            <a:r>
              <a:rPr lang="sv-SE" sz="3200" b="1">
                <a:solidFill>
                  <a:srgbClr val="3A5BA6"/>
                </a:solidFill>
                <a:latin typeface="Arial" panose="020B0604020202020204" pitchFamily="34" charset="0"/>
                <a:cs typeface="Arial" panose="020B0604020202020204" pitchFamily="34" charset="0"/>
              </a:rPr>
              <a:t>Aktuella referenser!</a:t>
            </a:r>
          </a:p>
        </p:txBody>
      </p:sp>
      <p:pic>
        <p:nvPicPr>
          <p:cNvPr id="6" name="Bildobjekt 5">
            <a:extLst>
              <a:ext uri="{FF2B5EF4-FFF2-40B4-BE49-F238E27FC236}">
                <a16:creationId xmlns:a16="http://schemas.microsoft.com/office/drawing/2014/main" id="{028F9055-E3BF-DF45-A486-7B48FEB1EB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76758" y="5747656"/>
            <a:ext cx="2586230" cy="978065"/>
          </a:xfrm>
          <a:prstGeom prst="rect">
            <a:avLst/>
          </a:prstGeom>
        </p:spPr>
      </p:pic>
      <p:pic>
        <p:nvPicPr>
          <p:cNvPr id="2050" name="Picture 2" descr="Bildresultat för resume">
            <a:extLst>
              <a:ext uri="{FF2B5EF4-FFF2-40B4-BE49-F238E27FC236}">
                <a16:creationId xmlns:a16="http://schemas.microsoft.com/office/drawing/2014/main" id="{6FBF4EBE-4B56-4B66-A6B4-68FF4F8042B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5502" y="2776494"/>
            <a:ext cx="2574912" cy="21536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1053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a:extLst>
              <a:ext uri="{FF2B5EF4-FFF2-40B4-BE49-F238E27FC236}">
                <a16:creationId xmlns:a16="http://schemas.microsoft.com/office/drawing/2014/main" id="{D4BA1458-96AB-EB42-AC51-EB022D81BA45}"/>
              </a:ext>
            </a:extLst>
          </p:cNvPr>
          <p:cNvSpPr txBox="1"/>
          <p:nvPr/>
        </p:nvSpPr>
        <p:spPr>
          <a:xfrm>
            <a:off x="1473876" y="1232986"/>
            <a:ext cx="8484163" cy="830997"/>
          </a:xfrm>
          <a:prstGeom prst="rect">
            <a:avLst/>
          </a:prstGeom>
          <a:noFill/>
        </p:spPr>
        <p:txBody>
          <a:bodyPr wrap="square" rtlCol="0">
            <a:spAutoFit/>
          </a:bodyPr>
          <a:lstStyle/>
          <a:p>
            <a:r>
              <a:rPr lang="sv-SE" sz="4800" b="1">
                <a:solidFill>
                  <a:srgbClr val="3A5BA6"/>
                </a:solidFill>
                <a:latin typeface="Arial" panose="020B0604020202020204" pitchFamily="34" charset="0"/>
                <a:cs typeface="Arial" panose="020B0604020202020204" pitchFamily="34" charset="0"/>
              </a:rPr>
              <a:t>VAD ÄR MERITERANDE?</a:t>
            </a:r>
          </a:p>
        </p:txBody>
      </p:sp>
      <p:sp>
        <p:nvSpPr>
          <p:cNvPr id="5" name="textruta 4">
            <a:extLst>
              <a:ext uri="{FF2B5EF4-FFF2-40B4-BE49-F238E27FC236}">
                <a16:creationId xmlns:a16="http://schemas.microsoft.com/office/drawing/2014/main" id="{F8FDB974-A9EC-8F4E-9C9F-263056D24E13}"/>
              </a:ext>
            </a:extLst>
          </p:cNvPr>
          <p:cNvSpPr txBox="1"/>
          <p:nvPr/>
        </p:nvSpPr>
        <p:spPr>
          <a:xfrm>
            <a:off x="1473876" y="2425291"/>
            <a:ext cx="9816975" cy="2955746"/>
          </a:xfrm>
          <a:prstGeom prst="rect">
            <a:avLst/>
          </a:prstGeom>
          <a:noFill/>
        </p:spPr>
        <p:txBody>
          <a:bodyPr wrap="square" lIns="91440" tIns="45720" rIns="91440" bIns="45720" rtlCol="0" anchor="t">
            <a:spAutoFit/>
          </a:bodyPr>
          <a:lstStyle/>
          <a:p>
            <a:pPr marL="285750" indent="-285750">
              <a:lnSpc>
                <a:spcPct val="150000"/>
              </a:lnSpc>
              <a:buFont typeface="Arial" panose="020B0604020202020204" pitchFamily="34" charset="0"/>
              <a:buChar char="•"/>
            </a:pPr>
            <a:r>
              <a:rPr lang="sv-SE" sz="3200">
                <a:solidFill>
                  <a:srgbClr val="3A5BA6"/>
                </a:solidFill>
                <a:latin typeface="Arial"/>
                <a:cs typeface="Arial"/>
              </a:rPr>
              <a:t>Tidigare erfarenheter (arbete, förtroendeuppdrag)</a:t>
            </a:r>
          </a:p>
          <a:p>
            <a:pPr marL="285750" indent="-285750">
              <a:lnSpc>
                <a:spcPct val="150000"/>
              </a:lnSpc>
              <a:buFont typeface="Arial" panose="020B0604020202020204" pitchFamily="34" charset="0"/>
              <a:buChar char="•"/>
            </a:pPr>
            <a:r>
              <a:rPr lang="sv-SE" sz="3200">
                <a:solidFill>
                  <a:srgbClr val="3A5BA6"/>
                </a:solidFill>
                <a:latin typeface="Arial"/>
                <a:cs typeface="Arial"/>
              </a:rPr>
              <a:t>Forskning </a:t>
            </a:r>
          </a:p>
          <a:p>
            <a:pPr marL="285750" indent="-285750">
              <a:lnSpc>
                <a:spcPct val="150000"/>
              </a:lnSpc>
              <a:buFont typeface="Arial" panose="020B0604020202020204" pitchFamily="34" charset="0"/>
              <a:buChar char="•"/>
            </a:pPr>
            <a:r>
              <a:rPr lang="sv-SE" sz="3200">
                <a:solidFill>
                  <a:srgbClr val="3A5BA6"/>
                </a:solidFill>
                <a:latin typeface="Arial"/>
                <a:cs typeface="Arial"/>
              </a:rPr>
              <a:t>Personliga egenskaper</a:t>
            </a:r>
          </a:p>
          <a:p>
            <a:pPr marL="285750" indent="-285750">
              <a:lnSpc>
                <a:spcPct val="150000"/>
              </a:lnSpc>
              <a:buFont typeface="Arial" panose="020B0604020202020204" pitchFamily="34" charset="0"/>
              <a:buChar char="•"/>
            </a:pPr>
            <a:r>
              <a:rPr lang="sv-SE" sz="3200" b="1">
                <a:solidFill>
                  <a:srgbClr val="3A5BA6"/>
                </a:solidFill>
                <a:latin typeface="Arial"/>
                <a:cs typeface="Arial"/>
              </a:rPr>
              <a:t>Anknytning till orten</a:t>
            </a:r>
          </a:p>
        </p:txBody>
      </p:sp>
      <p:pic>
        <p:nvPicPr>
          <p:cNvPr id="6" name="Bildobjekt 5">
            <a:extLst>
              <a:ext uri="{FF2B5EF4-FFF2-40B4-BE49-F238E27FC236}">
                <a16:creationId xmlns:a16="http://schemas.microsoft.com/office/drawing/2014/main" id="{028F9055-E3BF-DF45-A486-7B48FEB1EB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76758" y="5747656"/>
            <a:ext cx="2586230" cy="978065"/>
          </a:xfrm>
          <a:prstGeom prst="rect">
            <a:avLst/>
          </a:prstGeom>
        </p:spPr>
      </p:pic>
      <p:pic>
        <p:nvPicPr>
          <p:cNvPr id="2" name="Bildobjekt 1">
            <a:extLst>
              <a:ext uri="{FF2B5EF4-FFF2-40B4-BE49-F238E27FC236}">
                <a16:creationId xmlns:a16="http://schemas.microsoft.com/office/drawing/2014/main" id="{EC3C6016-AA45-4003-886F-6F6766B7DDA2}"/>
              </a:ext>
            </a:extLst>
          </p:cNvPr>
          <p:cNvPicPr>
            <a:picLocks noChangeAspect="1"/>
          </p:cNvPicPr>
          <p:nvPr/>
        </p:nvPicPr>
        <p:blipFill>
          <a:blip r:embed="rId4"/>
          <a:stretch>
            <a:fillRect/>
          </a:stretch>
        </p:blipFill>
        <p:spPr>
          <a:xfrm>
            <a:off x="6951864" y="3298611"/>
            <a:ext cx="2265735" cy="2265735"/>
          </a:xfrm>
          <a:prstGeom prst="rect">
            <a:avLst/>
          </a:prstGeom>
        </p:spPr>
      </p:pic>
    </p:spTree>
    <p:extLst>
      <p:ext uri="{BB962C8B-B14F-4D97-AF65-F5344CB8AC3E}">
        <p14:creationId xmlns:p14="http://schemas.microsoft.com/office/powerpoint/2010/main" val="22278864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a:extLst>
              <a:ext uri="{FF2B5EF4-FFF2-40B4-BE49-F238E27FC236}">
                <a16:creationId xmlns:a16="http://schemas.microsoft.com/office/drawing/2014/main" id="{D4BA1458-96AB-EB42-AC51-EB022D81BA45}"/>
              </a:ext>
            </a:extLst>
          </p:cNvPr>
          <p:cNvSpPr txBox="1"/>
          <p:nvPr/>
        </p:nvSpPr>
        <p:spPr>
          <a:xfrm>
            <a:off x="4157824" y="817487"/>
            <a:ext cx="8034175" cy="830997"/>
          </a:xfrm>
          <a:prstGeom prst="rect">
            <a:avLst/>
          </a:prstGeom>
          <a:noFill/>
        </p:spPr>
        <p:txBody>
          <a:bodyPr wrap="square" rtlCol="0">
            <a:spAutoFit/>
          </a:bodyPr>
          <a:lstStyle/>
          <a:p>
            <a:r>
              <a:rPr lang="sv-SE" sz="4800" b="1">
                <a:solidFill>
                  <a:srgbClr val="3A5BA6"/>
                </a:solidFill>
                <a:latin typeface="Arial" panose="020B0604020202020204" pitchFamily="34" charset="0"/>
                <a:cs typeface="Arial" panose="020B0604020202020204" pitchFamily="34" charset="0"/>
              </a:rPr>
              <a:t>ERBJUDEN TJÄNST</a:t>
            </a:r>
          </a:p>
        </p:txBody>
      </p:sp>
      <p:sp>
        <p:nvSpPr>
          <p:cNvPr id="5" name="textruta 4">
            <a:extLst>
              <a:ext uri="{FF2B5EF4-FFF2-40B4-BE49-F238E27FC236}">
                <a16:creationId xmlns:a16="http://schemas.microsoft.com/office/drawing/2014/main" id="{F8FDB974-A9EC-8F4E-9C9F-263056D24E13}"/>
              </a:ext>
            </a:extLst>
          </p:cNvPr>
          <p:cNvSpPr txBox="1"/>
          <p:nvPr/>
        </p:nvSpPr>
        <p:spPr>
          <a:xfrm>
            <a:off x="4157825" y="1748917"/>
            <a:ext cx="7517954" cy="3469219"/>
          </a:xfrm>
          <a:prstGeom prst="rect">
            <a:avLst/>
          </a:prstGeom>
          <a:noFill/>
        </p:spPr>
        <p:txBody>
          <a:bodyPr wrap="square" lIns="91440" tIns="45720" rIns="91440" bIns="45720" rtlCol="0" anchor="t">
            <a:spAutoFit/>
          </a:bodyPr>
          <a:lstStyle/>
          <a:p>
            <a:pPr marL="285750" indent="-285750">
              <a:lnSpc>
                <a:spcPct val="150000"/>
              </a:lnSpc>
              <a:buFont typeface="Arial" panose="020B0604020202020204" pitchFamily="34" charset="0"/>
              <a:buChar char="•"/>
            </a:pPr>
            <a:r>
              <a:rPr lang="sv-SE" sz="3000">
                <a:solidFill>
                  <a:srgbClr val="3A5BA6"/>
                </a:solidFill>
                <a:latin typeface="Arial"/>
                <a:cs typeface="Arial"/>
              </a:rPr>
              <a:t>Våga be om betänketid</a:t>
            </a:r>
          </a:p>
          <a:p>
            <a:pPr marL="285750" indent="-285750">
              <a:lnSpc>
                <a:spcPct val="150000"/>
              </a:lnSpc>
              <a:buFont typeface="Arial" panose="020B0604020202020204" pitchFamily="34" charset="0"/>
              <a:buChar char="•"/>
            </a:pPr>
            <a:r>
              <a:rPr lang="sv-SE" sz="3000">
                <a:solidFill>
                  <a:srgbClr val="3A5BA6"/>
                </a:solidFill>
                <a:latin typeface="Arial"/>
                <a:cs typeface="Arial"/>
              </a:rPr>
              <a:t>Kolla med SYLF och studierektor</a:t>
            </a:r>
          </a:p>
          <a:p>
            <a:pPr marL="285750" indent="-285750">
              <a:lnSpc>
                <a:spcPct val="150000"/>
              </a:lnSpc>
              <a:buFont typeface="Arial" panose="020B0604020202020204" pitchFamily="34" charset="0"/>
              <a:buChar char="•"/>
            </a:pPr>
            <a:r>
              <a:rPr lang="sv-SE" sz="3000">
                <a:solidFill>
                  <a:srgbClr val="3A5BA6"/>
                </a:solidFill>
                <a:latin typeface="Arial"/>
                <a:cs typeface="Arial"/>
              </a:rPr>
              <a:t>Var förberedd – löneläget, lönestatistik</a:t>
            </a:r>
          </a:p>
          <a:p>
            <a:pPr marL="285750" indent="-285750">
              <a:lnSpc>
                <a:spcPct val="150000"/>
              </a:lnSpc>
              <a:buFont typeface="Arial" panose="020B0604020202020204" pitchFamily="34" charset="0"/>
              <a:buChar char="•"/>
            </a:pPr>
            <a:r>
              <a:rPr lang="sv-SE" sz="3000">
                <a:solidFill>
                  <a:srgbClr val="3A5BA6"/>
                </a:solidFill>
                <a:latin typeface="Arial"/>
                <a:cs typeface="Arial"/>
              </a:rPr>
              <a:t>Löneförhandla separat – inte vid intervjun</a:t>
            </a:r>
            <a:endParaRPr lang="sv-SE">
              <a:latin typeface="Arial"/>
              <a:cs typeface="Arial"/>
            </a:endParaRPr>
          </a:p>
          <a:p>
            <a:pPr marL="285750" indent="-285750">
              <a:lnSpc>
                <a:spcPct val="150000"/>
              </a:lnSpc>
              <a:buFont typeface="Arial" panose="020B0604020202020204" pitchFamily="34" charset="0"/>
              <a:buChar char="•"/>
            </a:pPr>
            <a:r>
              <a:rPr lang="sv-SE" sz="3000">
                <a:solidFill>
                  <a:srgbClr val="3A5BA6"/>
                </a:solidFill>
                <a:latin typeface="Arial"/>
                <a:cs typeface="Arial"/>
              </a:rPr>
              <a:t>Boende eller reseersättning?</a:t>
            </a:r>
          </a:p>
        </p:txBody>
      </p:sp>
      <p:pic>
        <p:nvPicPr>
          <p:cNvPr id="6" name="Bildobjekt 5">
            <a:extLst>
              <a:ext uri="{FF2B5EF4-FFF2-40B4-BE49-F238E27FC236}">
                <a16:creationId xmlns:a16="http://schemas.microsoft.com/office/drawing/2014/main" id="{028F9055-E3BF-DF45-A486-7B48FEB1EB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76758" y="5747656"/>
            <a:ext cx="2586230" cy="978065"/>
          </a:xfrm>
          <a:prstGeom prst="rect">
            <a:avLst/>
          </a:prstGeom>
        </p:spPr>
      </p:pic>
      <p:pic>
        <p:nvPicPr>
          <p:cNvPr id="11" name="Bild 10" descr="Löner med hel fyllning">
            <a:extLst>
              <a:ext uri="{FF2B5EF4-FFF2-40B4-BE49-F238E27FC236}">
                <a16:creationId xmlns:a16="http://schemas.microsoft.com/office/drawing/2014/main" id="{1C0171FF-3CA3-488D-AC27-BE0D1820E37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57276" y="2188909"/>
            <a:ext cx="2480182" cy="2480182"/>
          </a:xfrm>
          <a:prstGeom prst="rect">
            <a:avLst/>
          </a:prstGeom>
        </p:spPr>
      </p:pic>
    </p:spTree>
    <p:extLst>
      <p:ext uri="{BB962C8B-B14F-4D97-AF65-F5344CB8AC3E}">
        <p14:creationId xmlns:p14="http://schemas.microsoft.com/office/powerpoint/2010/main" val="17016534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a:extLst>
              <a:ext uri="{FF2B5EF4-FFF2-40B4-BE49-F238E27FC236}">
                <a16:creationId xmlns:a16="http://schemas.microsoft.com/office/drawing/2014/main" id="{D4BA1458-96AB-EB42-AC51-EB022D81BA45}"/>
              </a:ext>
            </a:extLst>
          </p:cNvPr>
          <p:cNvSpPr txBox="1"/>
          <p:nvPr/>
        </p:nvSpPr>
        <p:spPr>
          <a:xfrm>
            <a:off x="1126113" y="967937"/>
            <a:ext cx="9154923" cy="1569660"/>
          </a:xfrm>
          <a:prstGeom prst="rect">
            <a:avLst/>
          </a:prstGeom>
          <a:noFill/>
        </p:spPr>
        <p:txBody>
          <a:bodyPr wrap="square" rtlCol="0">
            <a:spAutoFit/>
          </a:bodyPr>
          <a:lstStyle/>
          <a:p>
            <a:r>
              <a:rPr lang="sv-SE" sz="4800" b="1" dirty="0">
                <a:solidFill>
                  <a:srgbClr val="3A5BA6"/>
                </a:solidFill>
                <a:latin typeface="Arial" panose="020B0604020202020204" pitchFamily="34" charset="0"/>
                <a:cs typeface="Arial" panose="020B0604020202020204" pitchFamily="34" charset="0"/>
              </a:rPr>
              <a:t>Vem ska då göra AT respektive BT?</a:t>
            </a:r>
          </a:p>
        </p:txBody>
      </p:sp>
      <p:sp>
        <p:nvSpPr>
          <p:cNvPr id="5" name="textruta 4">
            <a:extLst>
              <a:ext uri="{FF2B5EF4-FFF2-40B4-BE49-F238E27FC236}">
                <a16:creationId xmlns:a16="http://schemas.microsoft.com/office/drawing/2014/main" id="{A069B911-01BF-433E-857B-20DB46263553}"/>
              </a:ext>
            </a:extLst>
          </p:cNvPr>
          <p:cNvSpPr txBox="1"/>
          <p:nvPr/>
        </p:nvSpPr>
        <p:spPr>
          <a:xfrm>
            <a:off x="1126113" y="2315884"/>
            <a:ext cx="8546526" cy="3046988"/>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endParaRPr lang="sv-SE" sz="3200" dirty="0">
              <a:solidFill>
                <a:srgbClr val="3A5BA6"/>
              </a:solidFill>
              <a:latin typeface="Arial"/>
              <a:cs typeface="Arial"/>
            </a:endParaRPr>
          </a:p>
          <a:p>
            <a:pPr marL="285750" indent="-285750">
              <a:buFont typeface="Arial" panose="020B0604020202020204" pitchFamily="34" charset="0"/>
              <a:buChar char="•"/>
            </a:pPr>
            <a:r>
              <a:rPr lang="sv-SE" sz="3200" dirty="0">
                <a:solidFill>
                  <a:srgbClr val="3A5BA6"/>
                </a:solidFill>
                <a:latin typeface="Arial"/>
                <a:cs typeface="Arial"/>
              </a:rPr>
              <a:t>Den som </a:t>
            </a:r>
            <a:r>
              <a:rPr lang="sv-SE" sz="3200" u="sng" dirty="0">
                <a:solidFill>
                  <a:srgbClr val="3A5BA6"/>
                </a:solidFill>
                <a:latin typeface="Arial"/>
                <a:cs typeface="Arial"/>
              </a:rPr>
              <a:t>inte erhåller </a:t>
            </a:r>
            <a:r>
              <a:rPr lang="sv-SE" sz="3200" dirty="0">
                <a:solidFill>
                  <a:srgbClr val="3A5BA6"/>
                </a:solidFill>
                <a:latin typeface="Arial"/>
                <a:cs typeface="Arial"/>
              </a:rPr>
              <a:t>läkarlegitimation vid examen ska göra AT.  </a:t>
            </a:r>
          </a:p>
          <a:p>
            <a:endParaRPr lang="sv-SE" sz="3200" dirty="0">
              <a:solidFill>
                <a:srgbClr val="3A5BA6"/>
              </a:solidFill>
              <a:latin typeface="Arial"/>
              <a:cs typeface="Arial"/>
            </a:endParaRPr>
          </a:p>
          <a:p>
            <a:pPr marL="285750" indent="-285750">
              <a:buFont typeface="Arial" panose="020B0604020202020204" pitchFamily="34" charset="0"/>
              <a:buChar char="•"/>
            </a:pPr>
            <a:r>
              <a:rPr lang="sv-SE" sz="3200" dirty="0">
                <a:solidFill>
                  <a:srgbClr val="3A5BA6"/>
                </a:solidFill>
                <a:latin typeface="Arial" panose="020B0604020202020204" pitchFamily="34" charset="0"/>
                <a:cs typeface="Arial" panose="020B0604020202020204" pitchFamily="34" charset="0"/>
              </a:rPr>
              <a:t>Den som </a:t>
            </a:r>
            <a:r>
              <a:rPr lang="sv-SE" sz="3200" u="sng" dirty="0">
                <a:solidFill>
                  <a:srgbClr val="3A5BA6"/>
                </a:solidFill>
                <a:latin typeface="Arial" panose="020B0604020202020204" pitchFamily="34" charset="0"/>
                <a:cs typeface="Arial" panose="020B0604020202020204" pitchFamily="34" charset="0"/>
              </a:rPr>
              <a:t>erhåller </a:t>
            </a:r>
            <a:r>
              <a:rPr lang="sv-SE" sz="3200" dirty="0">
                <a:solidFill>
                  <a:srgbClr val="3A5BA6"/>
                </a:solidFill>
                <a:latin typeface="Arial" panose="020B0604020202020204" pitchFamily="34" charset="0"/>
                <a:cs typeface="Arial" panose="020B0604020202020204" pitchFamily="34" charset="0"/>
              </a:rPr>
              <a:t>läkarlegitimation vid examen ska göra BT. </a:t>
            </a:r>
          </a:p>
        </p:txBody>
      </p:sp>
      <p:pic>
        <p:nvPicPr>
          <p:cNvPr id="3" name="Bild 2" descr="Varning med hel fyllning">
            <a:extLst>
              <a:ext uri="{FF2B5EF4-FFF2-40B4-BE49-F238E27FC236}">
                <a16:creationId xmlns:a16="http://schemas.microsoft.com/office/drawing/2014/main" id="{441DA683-2A98-4490-96D3-EFB2A8F01BA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259479" y="2719627"/>
            <a:ext cx="2043113" cy="2043113"/>
          </a:xfrm>
          <a:prstGeom prst="rect">
            <a:avLst/>
          </a:prstGeom>
        </p:spPr>
      </p:pic>
      <p:pic>
        <p:nvPicPr>
          <p:cNvPr id="9" name="Bildobjekt 8">
            <a:extLst>
              <a:ext uri="{FF2B5EF4-FFF2-40B4-BE49-F238E27FC236}">
                <a16:creationId xmlns:a16="http://schemas.microsoft.com/office/drawing/2014/main" id="{666C30D9-0CB5-47BE-A16A-DA475874949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76758" y="5647643"/>
            <a:ext cx="2586230" cy="978065"/>
          </a:xfrm>
          <a:prstGeom prst="rect">
            <a:avLst/>
          </a:prstGeom>
        </p:spPr>
      </p:pic>
    </p:spTree>
    <p:extLst>
      <p:ext uri="{BB962C8B-B14F-4D97-AF65-F5344CB8AC3E}">
        <p14:creationId xmlns:p14="http://schemas.microsoft.com/office/powerpoint/2010/main" val="24809318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a:extLst>
              <a:ext uri="{FF2B5EF4-FFF2-40B4-BE49-F238E27FC236}">
                <a16:creationId xmlns:a16="http://schemas.microsoft.com/office/drawing/2014/main" id="{D4BA1458-96AB-EB42-AC51-EB022D81BA45}"/>
              </a:ext>
            </a:extLst>
          </p:cNvPr>
          <p:cNvSpPr txBox="1"/>
          <p:nvPr/>
        </p:nvSpPr>
        <p:spPr>
          <a:xfrm>
            <a:off x="1270907" y="1124294"/>
            <a:ext cx="9818714" cy="830997"/>
          </a:xfrm>
          <a:prstGeom prst="rect">
            <a:avLst/>
          </a:prstGeom>
          <a:noFill/>
        </p:spPr>
        <p:txBody>
          <a:bodyPr wrap="square" rtlCol="0">
            <a:spAutoFit/>
          </a:bodyPr>
          <a:lstStyle/>
          <a:p>
            <a:pPr algn="ctr"/>
            <a:r>
              <a:rPr lang="sv-SE" sz="4800" b="1">
                <a:solidFill>
                  <a:srgbClr val="3A5BA6"/>
                </a:solidFill>
                <a:latin typeface="Arial" panose="020B0604020202020204" pitchFamily="34" charset="0"/>
                <a:cs typeface="Arial" panose="020B0604020202020204" pitchFamily="34" charset="0"/>
              </a:rPr>
              <a:t>GÅR DET ATT BYTA TJÄNST?</a:t>
            </a:r>
          </a:p>
        </p:txBody>
      </p:sp>
      <p:sp>
        <p:nvSpPr>
          <p:cNvPr id="5" name="textruta 4">
            <a:extLst>
              <a:ext uri="{FF2B5EF4-FFF2-40B4-BE49-F238E27FC236}">
                <a16:creationId xmlns:a16="http://schemas.microsoft.com/office/drawing/2014/main" id="{F8FDB974-A9EC-8F4E-9C9F-263056D24E13}"/>
              </a:ext>
            </a:extLst>
          </p:cNvPr>
          <p:cNvSpPr txBox="1"/>
          <p:nvPr/>
        </p:nvSpPr>
        <p:spPr>
          <a:xfrm>
            <a:off x="3619779" y="2551577"/>
            <a:ext cx="7732570" cy="2955746"/>
          </a:xfrm>
          <a:prstGeom prst="rect">
            <a:avLst/>
          </a:prstGeom>
          <a:noFill/>
        </p:spPr>
        <p:txBody>
          <a:bodyPr wrap="square" lIns="91440" tIns="45720" rIns="91440" bIns="45720" rtlCol="0" anchor="t">
            <a:spAutoFit/>
          </a:bodyPr>
          <a:lstStyle/>
          <a:p>
            <a:pPr marL="285750" indent="-285750">
              <a:lnSpc>
                <a:spcPct val="150000"/>
              </a:lnSpc>
              <a:buFont typeface="Arial" panose="020B0604020202020204" pitchFamily="34" charset="0"/>
              <a:buChar char="•"/>
            </a:pPr>
            <a:r>
              <a:rPr lang="sv-SE" sz="3200" dirty="0">
                <a:solidFill>
                  <a:srgbClr val="3A5BA6"/>
                </a:solidFill>
                <a:latin typeface="Arial"/>
                <a:cs typeface="Arial"/>
              </a:rPr>
              <a:t>Svårt – men möjligt!</a:t>
            </a:r>
          </a:p>
          <a:p>
            <a:pPr marL="285750" indent="-285750">
              <a:lnSpc>
                <a:spcPct val="150000"/>
              </a:lnSpc>
              <a:buFont typeface="Arial" panose="020B0604020202020204" pitchFamily="34" charset="0"/>
              <a:buChar char="•"/>
            </a:pPr>
            <a:r>
              <a:rPr lang="sv-SE" sz="3200" dirty="0">
                <a:solidFill>
                  <a:srgbClr val="3A5BA6"/>
                </a:solidFill>
                <a:latin typeface="Arial" panose="020B0604020202020204" pitchFamily="34" charset="0"/>
                <a:cs typeface="Arial" panose="020B0604020202020204" pitchFamily="34" charset="0"/>
              </a:rPr>
              <a:t>Kontakta studierektor och HR</a:t>
            </a:r>
            <a:endParaRPr lang="sv-SE" sz="3200" b="1" dirty="0">
              <a:solidFill>
                <a:srgbClr val="3A5BA6"/>
              </a:solidFill>
              <a:latin typeface="Arial" panose="020B0604020202020204" pitchFamily="34" charset="0"/>
              <a:cs typeface="Arial" panose="020B0604020202020204" pitchFamily="34" charset="0"/>
            </a:endParaRPr>
          </a:p>
          <a:p>
            <a:pPr marL="285750" indent="-285750">
              <a:lnSpc>
                <a:spcPct val="150000"/>
              </a:lnSpc>
              <a:buFont typeface="Arial" panose="020B0604020202020204" pitchFamily="34" charset="0"/>
              <a:buChar char="•"/>
            </a:pPr>
            <a:r>
              <a:rPr lang="sv-SE" sz="3200" b="1" dirty="0">
                <a:solidFill>
                  <a:srgbClr val="3A5BA6"/>
                </a:solidFill>
                <a:latin typeface="Arial" panose="020B0604020202020204" pitchFamily="34" charset="0"/>
                <a:cs typeface="Arial" panose="020B0604020202020204" pitchFamily="34" charset="0"/>
              </a:rPr>
              <a:t>Godkända mål kan tillgodoräknas</a:t>
            </a:r>
          </a:p>
          <a:p>
            <a:pPr marL="285750" indent="-285750">
              <a:lnSpc>
                <a:spcPct val="150000"/>
              </a:lnSpc>
              <a:buFont typeface="Arial" panose="020B0604020202020204" pitchFamily="34" charset="0"/>
              <a:buChar char="•"/>
            </a:pPr>
            <a:endParaRPr lang="sv-SE" sz="3200" dirty="0">
              <a:solidFill>
                <a:srgbClr val="3A5BA6"/>
              </a:solidFill>
              <a:latin typeface="Arial" panose="020B0604020202020204" pitchFamily="34" charset="0"/>
              <a:cs typeface="Arial" panose="020B0604020202020204" pitchFamily="34" charset="0"/>
            </a:endParaRPr>
          </a:p>
        </p:txBody>
      </p:sp>
      <p:pic>
        <p:nvPicPr>
          <p:cNvPr id="6" name="Bildobjekt 5">
            <a:extLst>
              <a:ext uri="{FF2B5EF4-FFF2-40B4-BE49-F238E27FC236}">
                <a16:creationId xmlns:a16="http://schemas.microsoft.com/office/drawing/2014/main" id="{028F9055-E3BF-DF45-A486-7B48FEB1EB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76758" y="5747656"/>
            <a:ext cx="2586230" cy="978065"/>
          </a:xfrm>
          <a:prstGeom prst="rect">
            <a:avLst/>
          </a:prstGeom>
        </p:spPr>
      </p:pic>
      <p:pic>
        <p:nvPicPr>
          <p:cNvPr id="11" name="Bild 10" descr="Rulltrappa ner med hel fyllning">
            <a:extLst>
              <a:ext uri="{FF2B5EF4-FFF2-40B4-BE49-F238E27FC236}">
                <a16:creationId xmlns:a16="http://schemas.microsoft.com/office/drawing/2014/main" id="{EE8116AC-B912-4E6E-9562-1029069B294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00151" y="3939362"/>
            <a:ext cx="1632856" cy="1632856"/>
          </a:xfrm>
          <a:prstGeom prst="rect">
            <a:avLst/>
          </a:prstGeom>
        </p:spPr>
      </p:pic>
      <p:pic>
        <p:nvPicPr>
          <p:cNvPr id="13" name="Bild 12" descr="Rulltrappa upp med hel fyllning">
            <a:extLst>
              <a:ext uri="{FF2B5EF4-FFF2-40B4-BE49-F238E27FC236}">
                <a16:creationId xmlns:a16="http://schemas.microsoft.com/office/drawing/2014/main" id="{BF966C4F-03E6-4F7D-98E0-D5DA4920F1A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200151" y="2377262"/>
            <a:ext cx="1562100" cy="1562100"/>
          </a:xfrm>
          <a:prstGeom prst="rect">
            <a:avLst/>
          </a:prstGeom>
        </p:spPr>
      </p:pic>
    </p:spTree>
    <p:extLst>
      <p:ext uri="{BB962C8B-B14F-4D97-AF65-F5344CB8AC3E}">
        <p14:creationId xmlns:p14="http://schemas.microsoft.com/office/powerpoint/2010/main" val="9623261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a:extLst>
              <a:ext uri="{FF2B5EF4-FFF2-40B4-BE49-F238E27FC236}">
                <a16:creationId xmlns:a16="http://schemas.microsoft.com/office/drawing/2014/main" id="{D4BA1458-96AB-EB42-AC51-EB022D81BA45}"/>
              </a:ext>
            </a:extLst>
          </p:cNvPr>
          <p:cNvSpPr txBox="1"/>
          <p:nvPr/>
        </p:nvSpPr>
        <p:spPr>
          <a:xfrm>
            <a:off x="780323" y="949964"/>
            <a:ext cx="9889550" cy="830997"/>
          </a:xfrm>
          <a:prstGeom prst="rect">
            <a:avLst/>
          </a:prstGeom>
          <a:noFill/>
        </p:spPr>
        <p:txBody>
          <a:bodyPr wrap="square" rtlCol="0">
            <a:spAutoFit/>
          </a:bodyPr>
          <a:lstStyle/>
          <a:p>
            <a:pPr algn="ctr"/>
            <a:r>
              <a:rPr lang="sv-SE" sz="4800" b="1">
                <a:solidFill>
                  <a:srgbClr val="3A5BA6"/>
                </a:solidFill>
                <a:latin typeface="Arial" panose="020B0604020202020204" pitchFamily="34" charset="0"/>
                <a:cs typeface="Arial" panose="020B0604020202020204" pitchFamily="34" charset="0"/>
              </a:rPr>
              <a:t>DELAR AV AT UTOMLANDS ?</a:t>
            </a:r>
          </a:p>
        </p:txBody>
      </p:sp>
      <p:sp>
        <p:nvSpPr>
          <p:cNvPr id="5" name="textruta 4">
            <a:extLst>
              <a:ext uri="{FF2B5EF4-FFF2-40B4-BE49-F238E27FC236}">
                <a16:creationId xmlns:a16="http://schemas.microsoft.com/office/drawing/2014/main" id="{F8FDB974-A9EC-8F4E-9C9F-263056D24E13}"/>
              </a:ext>
            </a:extLst>
          </p:cNvPr>
          <p:cNvSpPr txBox="1"/>
          <p:nvPr/>
        </p:nvSpPr>
        <p:spPr>
          <a:xfrm>
            <a:off x="1176118" y="2053247"/>
            <a:ext cx="7960737" cy="3694409"/>
          </a:xfrm>
          <a:prstGeom prst="rect">
            <a:avLst/>
          </a:prstGeom>
          <a:noFill/>
        </p:spPr>
        <p:txBody>
          <a:bodyPr wrap="square" lIns="91440" tIns="45720" rIns="91440" bIns="45720" rtlCol="0" anchor="t">
            <a:spAutoFit/>
          </a:bodyPr>
          <a:lstStyle/>
          <a:p>
            <a:pPr marL="285750" indent="-285750">
              <a:lnSpc>
                <a:spcPct val="150000"/>
              </a:lnSpc>
              <a:buFont typeface="Arial" panose="020B0604020202020204" pitchFamily="34" charset="0"/>
              <a:buChar char="•"/>
            </a:pPr>
            <a:r>
              <a:rPr lang="sv-SE" sz="3200">
                <a:solidFill>
                  <a:srgbClr val="3A5BA6"/>
                </a:solidFill>
                <a:latin typeface="Arial"/>
                <a:cs typeface="Arial"/>
              </a:rPr>
              <a:t>Möjligt att tillgodoräkna sig AT-liknande tjänstgöring i annat EU/EES-land</a:t>
            </a:r>
          </a:p>
          <a:p>
            <a:pPr marL="285750" indent="-285750">
              <a:lnSpc>
                <a:spcPct val="150000"/>
              </a:lnSpc>
              <a:buFont typeface="Arial" panose="020B0604020202020204" pitchFamily="34" charset="0"/>
              <a:buChar char="•"/>
            </a:pPr>
            <a:r>
              <a:rPr lang="sv-SE" sz="3200">
                <a:solidFill>
                  <a:srgbClr val="3A5BA6"/>
                </a:solidFill>
                <a:latin typeface="Arial"/>
                <a:cs typeface="Arial"/>
              </a:rPr>
              <a:t>Max 9 månader</a:t>
            </a:r>
          </a:p>
          <a:p>
            <a:pPr marL="285750" indent="-285750">
              <a:lnSpc>
                <a:spcPct val="150000"/>
              </a:lnSpc>
              <a:buFont typeface="Arial" panose="020B0604020202020204" pitchFamily="34" charset="0"/>
              <a:buChar char="•"/>
            </a:pPr>
            <a:r>
              <a:rPr lang="sv-SE" sz="3200">
                <a:solidFill>
                  <a:srgbClr val="3A5BA6"/>
                </a:solidFill>
                <a:latin typeface="Arial"/>
                <a:cs typeface="Arial"/>
              </a:rPr>
              <a:t>Internmedicin (</a:t>
            </a:r>
            <a:r>
              <a:rPr lang="sv-SE" sz="3200" err="1">
                <a:solidFill>
                  <a:srgbClr val="3A5BA6"/>
                </a:solidFill>
                <a:latin typeface="Arial"/>
                <a:cs typeface="Arial"/>
              </a:rPr>
              <a:t>inkl</a:t>
            </a:r>
            <a:r>
              <a:rPr lang="sv-SE" sz="3200">
                <a:solidFill>
                  <a:srgbClr val="3A5BA6"/>
                </a:solidFill>
                <a:latin typeface="Arial"/>
                <a:cs typeface="Arial"/>
              </a:rPr>
              <a:t> barnmedicin) </a:t>
            </a:r>
            <a:br>
              <a:rPr lang="sv-SE" sz="3200">
                <a:solidFill>
                  <a:srgbClr val="3A5BA6"/>
                </a:solidFill>
                <a:latin typeface="Arial"/>
                <a:cs typeface="Arial"/>
              </a:rPr>
            </a:br>
            <a:r>
              <a:rPr lang="sv-SE" sz="3200">
                <a:solidFill>
                  <a:srgbClr val="3A5BA6"/>
                </a:solidFill>
                <a:latin typeface="Arial"/>
                <a:cs typeface="Arial"/>
              </a:rPr>
              <a:t>eller kirurgi</a:t>
            </a:r>
            <a:endParaRPr lang="sv-SE" sz="3200">
              <a:solidFill>
                <a:srgbClr val="3A5BA6"/>
              </a:solidFill>
              <a:latin typeface="Arial" panose="020B0604020202020204" pitchFamily="34" charset="0"/>
              <a:cs typeface="Arial" panose="020B0604020202020204" pitchFamily="34" charset="0"/>
            </a:endParaRPr>
          </a:p>
        </p:txBody>
      </p:sp>
      <p:pic>
        <p:nvPicPr>
          <p:cNvPr id="6" name="Bildobjekt 5">
            <a:extLst>
              <a:ext uri="{FF2B5EF4-FFF2-40B4-BE49-F238E27FC236}">
                <a16:creationId xmlns:a16="http://schemas.microsoft.com/office/drawing/2014/main" id="{028F9055-E3BF-DF45-A486-7B48FEB1EB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76758" y="5747656"/>
            <a:ext cx="2586230" cy="978065"/>
          </a:xfrm>
          <a:prstGeom prst="rect">
            <a:avLst/>
          </a:prstGeom>
        </p:spPr>
      </p:pic>
      <p:pic>
        <p:nvPicPr>
          <p:cNvPr id="10" name="Bildobjekt 9">
            <a:extLst>
              <a:ext uri="{FF2B5EF4-FFF2-40B4-BE49-F238E27FC236}">
                <a16:creationId xmlns:a16="http://schemas.microsoft.com/office/drawing/2014/main" id="{240D34B1-A4DC-47ED-B11B-A63AB59D39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58008" y="2616709"/>
            <a:ext cx="2443163" cy="2443163"/>
          </a:xfrm>
          <a:prstGeom prst="rect">
            <a:avLst/>
          </a:prstGeom>
        </p:spPr>
      </p:pic>
    </p:spTree>
    <p:extLst>
      <p:ext uri="{BB962C8B-B14F-4D97-AF65-F5344CB8AC3E}">
        <p14:creationId xmlns:p14="http://schemas.microsoft.com/office/powerpoint/2010/main" val="22355097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a:extLst>
              <a:ext uri="{FF2B5EF4-FFF2-40B4-BE49-F238E27FC236}">
                <a16:creationId xmlns:a16="http://schemas.microsoft.com/office/drawing/2014/main" id="{D4BA1458-96AB-EB42-AC51-EB022D81BA45}"/>
              </a:ext>
            </a:extLst>
          </p:cNvPr>
          <p:cNvSpPr txBox="1"/>
          <p:nvPr/>
        </p:nvSpPr>
        <p:spPr>
          <a:xfrm>
            <a:off x="780323" y="949964"/>
            <a:ext cx="9889550" cy="830997"/>
          </a:xfrm>
          <a:prstGeom prst="rect">
            <a:avLst/>
          </a:prstGeom>
          <a:noFill/>
        </p:spPr>
        <p:txBody>
          <a:bodyPr wrap="square" rtlCol="0">
            <a:spAutoFit/>
          </a:bodyPr>
          <a:lstStyle/>
          <a:p>
            <a:pPr algn="ctr"/>
            <a:r>
              <a:rPr lang="sv-SE" sz="4800" b="1">
                <a:solidFill>
                  <a:srgbClr val="3A5BA6"/>
                </a:solidFill>
                <a:latin typeface="Arial" panose="020B0604020202020204" pitchFamily="34" charset="0"/>
                <a:cs typeface="Arial" panose="020B0604020202020204" pitchFamily="34" charset="0"/>
              </a:rPr>
              <a:t>DELAR AV BT UTOMLANDS ?</a:t>
            </a:r>
          </a:p>
        </p:txBody>
      </p:sp>
      <p:sp>
        <p:nvSpPr>
          <p:cNvPr id="5" name="textruta 4">
            <a:extLst>
              <a:ext uri="{FF2B5EF4-FFF2-40B4-BE49-F238E27FC236}">
                <a16:creationId xmlns:a16="http://schemas.microsoft.com/office/drawing/2014/main" id="{F8FDB974-A9EC-8F4E-9C9F-263056D24E13}"/>
              </a:ext>
            </a:extLst>
          </p:cNvPr>
          <p:cNvSpPr txBox="1"/>
          <p:nvPr/>
        </p:nvSpPr>
        <p:spPr>
          <a:xfrm>
            <a:off x="1176118" y="2053247"/>
            <a:ext cx="7960737" cy="2217082"/>
          </a:xfrm>
          <a:prstGeom prst="rect">
            <a:avLst/>
          </a:prstGeom>
          <a:noFill/>
        </p:spPr>
        <p:txBody>
          <a:bodyPr wrap="square" lIns="91440" tIns="45720" rIns="91440" bIns="45720" rtlCol="0" anchor="t">
            <a:spAutoFit/>
          </a:bodyPr>
          <a:lstStyle/>
          <a:p>
            <a:pPr marL="285750" indent="-285750">
              <a:lnSpc>
                <a:spcPct val="150000"/>
              </a:lnSpc>
              <a:buFont typeface="Arial" panose="020B0604020202020204" pitchFamily="34" charset="0"/>
              <a:buChar char="•"/>
            </a:pPr>
            <a:r>
              <a:rPr lang="sv-SE" sz="3200" dirty="0">
                <a:solidFill>
                  <a:srgbClr val="3A5BA6"/>
                </a:solidFill>
                <a:latin typeface="Arial"/>
                <a:cs typeface="Arial"/>
              </a:rPr>
              <a:t>Möjligt att tillgodoräkna sig tjänstgöring från annat land  </a:t>
            </a:r>
          </a:p>
          <a:p>
            <a:pPr marL="285750" indent="-285750">
              <a:lnSpc>
                <a:spcPct val="150000"/>
              </a:lnSpc>
              <a:buFont typeface="Arial" panose="020B0604020202020204" pitchFamily="34" charset="0"/>
              <a:buChar char="•"/>
            </a:pPr>
            <a:r>
              <a:rPr lang="sv-SE" sz="3200" dirty="0">
                <a:solidFill>
                  <a:srgbClr val="3A5BA6"/>
                </a:solidFill>
                <a:latin typeface="Arial"/>
                <a:cs typeface="Arial"/>
              </a:rPr>
              <a:t>Max 6 månader</a:t>
            </a:r>
          </a:p>
        </p:txBody>
      </p:sp>
      <p:pic>
        <p:nvPicPr>
          <p:cNvPr id="6" name="Bildobjekt 5">
            <a:extLst>
              <a:ext uri="{FF2B5EF4-FFF2-40B4-BE49-F238E27FC236}">
                <a16:creationId xmlns:a16="http://schemas.microsoft.com/office/drawing/2014/main" id="{028F9055-E3BF-DF45-A486-7B48FEB1EB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76758" y="5747656"/>
            <a:ext cx="2586230" cy="978065"/>
          </a:xfrm>
          <a:prstGeom prst="rect">
            <a:avLst/>
          </a:prstGeom>
        </p:spPr>
      </p:pic>
      <p:pic>
        <p:nvPicPr>
          <p:cNvPr id="10" name="Bildobjekt 9">
            <a:extLst>
              <a:ext uri="{FF2B5EF4-FFF2-40B4-BE49-F238E27FC236}">
                <a16:creationId xmlns:a16="http://schemas.microsoft.com/office/drawing/2014/main" id="{240D34B1-A4DC-47ED-B11B-A63AB59D39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23044" y="2903788"/>
            <a:ext cx="2443163" cy="2443163"/>
          </a:xfrm>
          <a:prstGeom prst="rect">
            <a:avLst/>
          </a:prstGeom>
        </p:spPr>
      </p:pic>
    </p:spTree>
    <p:extLst>
      <p:ext uri="{BB962C8B-B14F-4D97-AF65-F5344CB8AC3E}">
        <p14:creationId xmlns:p14="http://schemas.microsoft.com/office/powerpoint/2010/main" val="29554779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a:extLst>
              <a:ext uri="{FF2B5EF4-FFF2-40B4-BE49-F238E27FC236}">
                <a16:creationId xmlns:a16="http://schemas.microsoft.com/office/drawing/2014/main" id="{D4BA1458-96AB-EB42-AC51-EB022D81BA45}"/>
              </a:ext>
            </a:extLst>
          </p:cNvPr>
          <p:cNvSpPr txBox="1"/>
          <p:nvPr/>
        </p:nvSpPr>
        <p:spPr>
          <a:xfrm>
            <a:off x="-1129328" y="1080533"/>
            <a:ext cx="10506086" cy="830997"/>
          </a:xfrm>
          <a:prstGeom prst="rect">
            <a:avLst/>
          </a:prstGeom>
          <a:noFill/>
        </p:spPr>
        <p:txBody>
          <a:bodyPr wrap="square" lIns="91440" tIns="45720" rIns="91440" bIns="45720" rtlCol="0" anchor="t">
            <a:spAutoFit/>
          </a:bodyPr>
          <a:lstStyle/>
          <a:p>
            <a:pPr algn="ctr"/>
            <a:r>
              <a:rPr lang="sv-SE" sz="4800" b="1">
                <a:solidFill>
                  <a:srgbClr val="3A5BA6"/>
                </a:solidFill>
                <a:latin typeface="Arial"/>
                <a:cs typeface="Arial"/>
              </a:rPr>
              <a:t>KONTAKTA OSS!</a:t>
            </a:r>
            <a:endParaRPr lang="sv-SE" sz="4800" b="1">
              <a:solidFill>
                <a:srgbClr val="3A5BA6"/>
              </a:solidFill>
              <a:latin typeface="Arial" panose="020B0604020202020204" pitchFamily="34" charset="0"/>
              <a:cs typeface="Arial" panose="020B0604020202020204" pitchFamily="34" charset="0"/>
            </a:endParaRPr>
          </a:p>
        </p:txBody>
      </p:sp>
      <p:sp>
        <p:nvSpPr>
          <p:cNvPr id="5" name="textruta 4">
            <a:extLst>
              <a:ext uri="{FF2B5EF4-FFF2-40B4-BE49-F238E27FC236}">
                <a16:creationId xmlns:a16="http://schemas.microsoft.com/office/drawing/2014/main" id="{F8FDB974-A9EC-8F4E-9C9F-263056D24E13}"/>
              </a:ext>
            </a:extLst>
          </p:cNvPr>
          <p:cNvSpPr txBox="1"/>
          <p:nvPr/>
        </p:nvSpPr>
        <p:spPr>
          <a:xfrm>
            <a:off x="1646155" y="2174576"/>
            <a:ext cx="9816975" cy="3046988"/>
          </a:xfrm>
          <a:prstGeom prst="rect">
            <a:avLst/>
          </a:prstGeom>
          <a:noFill/>
        </p:spPr>
        <p:txBody>
          <a:bodyPr wrap="square" rtlCol="0">
            <a:spAutoFit/>
          </a:bodyPr>
          <a:lstStyle/>
          <a:p>
            <a:pPr>
              <a:lnSpc>
                <a:spcPct val="150000"/>
              </a:lnSpc>
            </a:pPr>
            <a:r>
              <a:rPr lang="sv-SE" sz="3200">
                <a:solidFill>
                  <a:srgbClr val="3A5BA6"/>
                </a:solidFill>
                <a:latin typeface="Arial" panose="020B0604020202020204" pitchFamily="34" charset="0"/>
                <a:cs typeface="Arial" panose="020B0604020202020204" pitchFamily="34" charset="0"/>
              </a:rPr>
              <a:t>Medlemsrådgivningen:</a:t>
            </a:r>
          </a:p>
          <a:p>
            <a:pPr marL="457200" indent="-457200">
              <a:lnSpc>
                <a:spcPct val="150000"/>
              </a:lnSpc>
              <a:buFont typeface="Arial" panose="020B0604020202020204" pitchFamily="34" charset="0"/>
              <a:buChar char="•"/>
            </a:pPr>
            <a:r>
              <a:rPr lang="sv-SE" sz="3200">
                <a:solidFill>
                  <a:srgbClr val="3A5BA6"/>
                </a:solidFill>
                <a:latin typeface="Arial" panose="020B0604020202020204" pitchFamily="34" charset="0"/>
                <a:cs typeface="Arial" panose="020B0604020202020204" pitchFamily="34" charset="0"/>
                <a:hlinkClick r:id="rId3"/>
              </a:rPr>
              <a:t>medlemsradgivningen@slf.se</a:t>
            </a:r>
            <a:endParaRPr lang="sv-SE" sz="3200">
              <a:solidFill>
                <a:srgbClr val="3A5BA6"/>
              </a:solidFill>
              <a:latin typeface="Arial" panose="020B0604020202020204" pitchFamily="34" charset="0"/>
              <a:cs typeface="Arial" panose="020B0604020202020204" pitchFamily="34" charset="0"/>
            </a:endParaRPr>
          </a:p>
          <a:p>
            <a:pPr marL="457200" indent="-457200">
              <a:lnSpc>
                <a:spcPct val="150000"/>
              </a:lnSpc>
              <a:buFont typeface="Arial" panose="020B0604020202020204" pitchFamily="34" charset="0"/>
              <a:buChar char="•"/>
            </a:pPr>
            <a:r>
              <a:rPr lang="sv-SE" sz="3200">
                <a:solidFill>
                  <a:srgbClr val="3A5BA6"/>
                </a:solidFill>
                <a:latin typeface="Arial" panose="020B0604020202020204" pitchFamily="34" charset="0"/>
                <a:cs typeface="Arial" panose="020B0604020202020204" pitchFamily="34" charset="0"/>
              </a:rPr>
              <a:t>08-790 35 10</a:t>
            </a:r>
          </a:p>
          <a:p>
            <a:pPr marL="285750" indent="-285750">
              <a:lnSpc>
                <a:spcPct val="150000"/>
              </a:lnSpc>
              <a:buFont typeface="Arial" panose="020B0604020202020204" pitchFamily="34" charset="0"/>
              <a:buChar char="•"/>
            </a:pPr>
            <a:endParaRPr lang="sv-SE" sz="3200">
              <a:solidFill>
                <a:srgbClr val="3A5BA6"/>
              </a:solidFill>
              <a:latin typeface="Arial" panose="020B0604020202020204" pitchFamily="34" charset="0"/>
              <a:cs typeface="Arial" panose="020B0604020202020204" pitchFamily="34" charset="0"/>
            </a:endParaRPr>
          </a:p>
        </p:txBody>
      </p:sp>
      <p:pic>
        <p:nvPicPr>
          <p:cNvPr id="6" name="Bildobjekt 5">
            <a:extLst>
              <a:ext uri="{FF2B5EF4-FFF2-40B4-BE49-F238E27FC236}">
                <a16:creationId xmlns:a16="http://schemas.microsoft.com/office/drawing/2014/main" id="{028F9055-E3BF-DF45-A486-7B48FEB1EBF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76758" y="5647643"/>
            <a:ext cx="2586230" cy="978065"/>
          </a:xfrm>
          <a:prstGeom prst="rect">
            <a:avLst/>
          </a:prstGeom>
        </p:spPr>
      </p:pic>
    </p:spTree>
    <p:extLst>
      <p:ext uri="{BB962C8B-B14F-4D97-AF65-F5344CB8AC3E}">
        <p14:creationId xmlns:p14="http://schemas.microsoft.com/office/powerpoint/2010/main" val="38362439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a:extLst>
              <a:ext uri="{FF2B5EF4-FFF2-40B4-BE49-F238E27FC236}">
                <a16:creationId xmlns:a16="http://schemas.microsoft.com/office/drawing/2014/main" id="{130BF972-2030-5347-9685-234B7B77FE19}"/>
              </a:ext>
            </a:extLst>
          </p:cNvPr>
          <p:cNvSpPr txBox="1"/>
          <p:nvPr/>
        </p:nvSpPr>
        <p:spPr>
          <a:xfrm>
            <a:off x="-217195" y="842771"/>
            <a:ext cx="11390811" cy="3662541"/>
          </a:xfrm>
          <a:prstGeom prst="rect">
            <a:avLst/>
          </a:prstGeom>
          <a:noFill/>
        </p:spPr>
        <p:txBody>
          <a:bodyPr wrap="square" lIns="91440" tIns="45720" rIns="91440" bIns="45720" rtlCol="0" anchor="t">
            <a:spAutoFit/>
          </a:bodyPr>
          <a:lstStyle/>
          <a:p>
            <a:pPr algn="ctr"/>
            <a:r>
              <a:rPr lang="sv-SE" sz="7200" b="1">
                <a:solidFill>
                  <a:srgbClr val="3A5BA6"/>
                </a:solidFill>
                <a:latin typeface="Arial"/>
                <a:cs typeface="Arial"/>
              </a:rPr>
              <a:t>   </a:t>
            </a:r>
            <a:r>
              <a:rPr lang="sv-SE" sz="8000" b="1">
                <a:solidFill>
                  <a:srgbClr val="3A5BA6"/>
                </a:solidFill>
                <a:latin typeface="Arial"/>
                <a:cs typeface="Arial"/>
              </a:rPr>
              <a:t>AT</a:t>
            </a:r>
            <a:r>
              <a:rPr lang="sv-SE" sz="7200" b="1">
                <a:solidFill>
                  <a:srgbClr val="3A5BA6"/>
                </a:solidFill>
                <a:latin typeface="Arial"/>
                <a:cs typeface="Arial"/>
              </a:rPr>
              <a:t> </a:t>
            </a:r>
          </a:p>
          <a:p>
            <a:pPr algn="ctr"/>
            <a:r>
              <a:rPr lang="sv-SE" sz="5400" b="1">
                <a:solidFill>
                  <a:srgbClr val="3A5BA6"/>
                </a:solidFill>
                <a:latin typeface="Arial"/>
                <a:cs typeface="Arial"/>
              </a:rPr>
              <a:t>         ALLMÄNTJÄNSTGÖRING</a:t>
            </a:r>
          </a:p>
          <a:p>
            <a:pPr algn="ctr"/>
            <a:r>
              <a:rPr lang="sv-SE" sz="10000" b="1">
                <a:solidFill>
                  <a:srgbClr val="3A5BA6"/>
                </a:solidFill>
                <a:latin typeface="Arial"/>
                <a:cs typeface="Arial"/>
              </a:rPr>
              <a:t>   </a:t>
            </a:r>
            <a:endParaRPr lang="sv-SE" sz="10000" b="1">
              <a:solidFill>
                <a:srgbClr val="3A5BA6"/>
              </a:solidFill>
              <a:latin typeface="Arial" panose="020B0604020202020204" pitchFamily="34" charset="0"/>
              <a:cs typeface="Arial" panose="020B0604020202020204" pitchFamily="34" charset="0"/>
            </a:endParaRPr>
          </a:p>
        </p:txBody>
      </p:sp>
      <p:pic>
        <p:nvPicPr>
          <p:cNvPr id="6" name="Bildobjekt 5">
            <a:extLst>
              <a:ext uri="{FF2B5EF4-FFF2-40B4-BE49-F238E27FC236}">
                <a16:creationId xmlns:a16="http://schemas.microsoft.com/office/drawing/2014/main" id="{7FD5ACA5-205E-6241-8510-F4DC95C09A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76758" y="5747656"/>
            <a:ext cx="2586230" cy="978065"/>
          </a:xfrm>
          <a:prstGeom prst="rect">
            <a:avLst/>
          </a:prstGeom>
        </p:spPr>
      </p:pic>
      <p:pic>
        <p:nvPicPr>
          <p:cNvPr id="3" name="Bild 2" descr="Stetoskop med hel fyllning">
            <a:extLst>
              <a:ext uri="{FF2B5EF4-FFF2-40B4-BE49-F238E27FC236}">
                <a16:creationId xmlns:a16="http://schemas.microsoft.com/office/drawing/2014/main" id="{9F15BBE1-0049-4474-91BD-B4F4D9D7516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542283" y="3161427"/>
            <a:ext cx="2586229" cy="2586229"/>
          </a:xfrm>
          <a:prstGeom prst="rect">
            <a:avLst/>
          </a:prstGeom>
        </p:spPr>
      </p:pic>
    </p:spTree>
    <p:extLst>
      <p:ext uri="{BB962C8B-B14F-4D97-AF65-F5344CB8AC3E}">
        <p14:creationId xmlns:p14="http://schemas.microsoft.com/office/powerpoint/2010/main" val="11308154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a:extLst>
              <a:ext uri="{FF2B5EF4-FFF2-40B4-BE49-F238E27FC236}">
                <a16:creationId xmlns:a16="http://schemas.microsoft.com/office/drawing/2014/main" id="{D4BA1458-96AB-EB42-AC51-EB022D81BA45}"/>
              </a:ext>
            </a:extLst>
          </p:cNvPr>
          <p:cNvSpPr txBox="1"/>
          <p:nvPr/>
        </p:nvSpPr>
        <p:spPr>
          <a:xfrm>
            <a:off x="4784035" y="1166458"/>
            <a:ext cx="6544859" cy="830997"/>
          </a:xfrm>
          <a:prstGeom prst="rect">
            <a:avLst/>
          </a:prstGeom>
          <a:noFill/>
        </p:spPr>
        <p:txBody>
          <a:bodyPr wrap="square" lIns="91440" tIns="45720" rIns="91440" bIns="45720" rtlCol="0" anchor="t">
            <a:spAutoFit/>
          </a:bodyPr>
          <a:lstStyle/>
          <a:p>
            <a:r>
              <a:rPr lang="sv-SE" sz="4800" b="1">
                <a:solidFill>
                  <a:srgbClr val="3A5BA6"/>
                </a:solidFill>
                <a:latin typeface="Arial"/>
                <a:cs typeface="Arial"/>
              </a:rPr>
              <a:t>  REGELVERK</a:t>
            </a:r>
          </a:p>
        </p:txBody>
      </p:sp>
      <p:sp>
        <p:nvSpPr>
          <p:cNvPr id="5" name="textruta 4">
            <a:extLst>
              <a:ext uri="{FF2B5EF4-FFF2-40B4-BE49-F238E27FC236}">
                <a16:creationId xmlns:a16="http://schemas.microsoft.com/office/drawing/2014/main" id="{F8FDB974-A9EC-8F4E-9C9F-263056D24E13}"/>
              </a:ext>
            </a:extLst>
          </p:cNvPr>
          <p:cNvSpPr txBox="1"/>
          <p:nvPr/>
        </p:nvSpPr>
        <p:spPr>
          <a:xfrm>
            <a:off x="4784035" y="2150580"/>
            <a:ext cx="7407965" cy="2217082"/>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sv-SE" sz="3200">
                <a:solidFill>
                  <a:srgbClr val="3A5BA6"/>
                </a:solidFill>
                <a:latin typeface="Arial" panose="020B0604020202020204" pitchFamily="34" charset="0"/>
                <a:cs typeface="Arial" panose="020B0604020202020204" pitchFamily="34" charset="0"/>
              </a:rPr>
              <a:t>Hälso- och sjukvårdsförordningen </a:t>
            </a:r>
          </a:p>
          <a:p>
            <a:pPr marL="285750" indent="-285750">
              <a:lnSpc>
                <a:spcPct val="150000"/>
              </a:lnSpc>
              <a:buFont typeface="Arial" panose="020B0604020202020204" pitchFamily="34" charset="0"/>
              <a:buChar char="•"/>
            </a:pPr>
            <a:r>
              <a:rPr lang="sv-SE" sz="3200">
                <a:solidFill>
                  <a:srgbClr val="3A5BA6"/>
                </a:solidFill>
                <a:latin typeface="Arial" panose="020B0604020202020204" pitchFamily="34" charset="0"/>
                <a:cs typeface="Arial" panose="020B0604020202020204" pitchFamily="34" charset="0"/>
              </a:rPr>
              <a:t>Patientsäkerhetsförordningen</a:t>
            </a:r>
          </a:p>
          <a:p>
            <a:pPr marL="285750" indent="-285750">
              <a:lnSpc>
                <a:spcPct val="150000"/>
              </a:lnSpc>
              <a:buFont typeface="Arial" panose="020B0604020202020204" pitchFamily="34" charset="0"/>
              <a:buChar char="•"/>
            </a:pPr>
            <a:r>
              <a:rPr lang="sv-SE" sz="3200" b="1">
                <a:solidFill>
                  <a:srgbClr val="3A5BA6"/>
                </a:solidFill>
                <a:latin typeface="Arial" panose="020B0604020202020204" pitchFamily="34" charset="0"/>
                <a:cs typeface="Arial" panose="020B0604020202020204" pitchFamily="34" charset="0"/>
              </a:rPr>
              <a:t>AT-föreskrift – målbeskrivning</a:t>
            </a:r>
          </a:p>
        </p:txBody>
      </p:sp>
      <p:pic>
        <p:nvPicPr>
          <p:cNvPr id="6" name="Bildobjekt 5">
            <a:extLst>
              <a:ext uri="{FF2B5EF4-FFF2-40B4-BE49-F238E27FC236}">
                <a16:creationId xmlns:a16="http://schemas.microsoft.com/office/drawing/2014/main" id="{028F9055-E3BF-DF45-A486-7B48FEB1EB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76758" y="5747656"/>
            <a:ext cx="2586230" cy="978065"/>
          </a:xfrm>
          <a:prstGeom prst="rect">
            <a:avLst/>
          </a:prstGeom>
        </p:spPr>
      </p:pic>
      <p:pic>
        <p:nvPicPr>
          <p:cNvPr id="1026" name="Picture 2" descr="Bildresultat för lag">
            <a:extLst>
              <a:ext uri="{FF2B5EF4-FFF2-40B4-BE49-F238E27FC236}">
                <a16:creationId xmlns:a16="http://schemas.microsoft.com/office/drawing/2014/main" id="{345D3262-EA5F-4CD0-9935-0716F775CAF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8818" y="2150580"/>
            <a:ext cx="2894507" cy="27148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59230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a:extLst>
              <a:ext uri="{FF2B5EF4-FFF2-40B4-BE49-F238E27FC236}">
                <a16:creationId xmlns:a16="http://schemas.microsoft.com/office/drawing/2014/main" id="{D4BA1458-96AB-EB42-AC51-EB022D81BA45}"/>
              </a:ext>
            </a:extLst>
          </p:cNvPr>
          <p:cNvSpPr txBox="1"/>
          <p:nvPr/>
        </p:nvSpPr>
        <p:spPr>
          <a:xfrm>
            <a:off x="4391886" y="709796"/>
            <a:ext cx="7326028" cy="830997"/>
          </a:xfrm>
          <a:prstGeom prst="rect">
            <a:avLst/>
          </a:prstGeom>
          <a:noFill/>
        </p:spPr>
        <p:txBody>
          <a:bodyPr wrap="square" rtlCol="0">
            <a:spAutoFit/>
          </a:bodyPr>
          <a:lstStyle/>
          <a:p>
            <a:r>
              <a:rPr lang="sv-SE" sz="4800" b="1">
                <a:solidFill>
                  <a:srgbClr val="3A5BA6"/>
                </a:solidFill>
                <a:latin typeface="Arial" panose="020B0604020202020204" pitchFamily="34" charset="0"/>
                <a:cs typeface="Arial" panose="020B0604020202020204" pitchFamily="34" charset="0"/>
              </a:rPr>
              <a:t>BÖRJA AT</a:t>
            </a:r>
          </a:p>
        </p:txBody>
      </p:sp>
      <p:sp>
        <p:nvSpPr>
          <p:cNvPr id="5" name="textruta 4">
            <a:extLst>
              <a:ext uri="{FF2B5EF4-FFF2-40B4-BE49-F238E27FC236}">
                <a16:creationId xmlns:a16="http://schemas.microsoft.com/office/drawing/2014/main" id="{F8FDB974-A9EC-8F4E-9C9F-263056D24E13}"/>
              </a:ext>
            </a:extLst>
          </p:cNvPr>
          <p:cNvSpPr txBox="1"/>
          <p:nvPr/>
        </p:nvSpPr>
        <p:spPr>
          <a:xfrm>
            <a:off x="3753298" y="1738561"/>
            <a:ext cx="8209690" cy="4167488"/>
          </a:xfrm>
          <a:prstGeom prst="rect">
            <a:avLst/>
          </a:prstGeom>
          <a:noFill/>
        </p:spPr>
        <p:txBody>
          <a:bodyPr wrap="square" lIns="91440" tIns="45720" rIns="91440" bIns="45720" rtlCol="0" anchor="t">
            <a:spAutoFit/>
          </a:bodyPr>
          <a:lstStyle/>
          <a:p>
            <a:pPr marL="457200" indent="-457200">
              <a:lnSpc>
                <a:spcPct val="150000"/>
              </a:lnSpc>
              <a:buFont typeface="Arial" panose="020B0604020202020204" pitchFamily="34" charset="0"/>
              <a:buChar char="•"/>
            </a:pPr>
            <a:r>
              <a:rPr lang="sv-SE" sz="3200">
                <a:solidFill>
                  <a:srgbClr val="3A5BA6"/>
                </a:solidFill>
                <a:latin typeface="Arial"/>
                <a:cs typeface="Arial"/>
              </a:rPr>
              <a:t>Går inte att vikariera ihop en AT</a:t>
            </a:r>
          </a:p>
          <a:p>
            <a:pPr marL="457200" indent="-457200">
              <a:lnSpc>
                <a:spcPct val="150000"/>
              </a:lnSpc>
              <a:buFont typeface="Arial" panose="020B0604020202020204" pitchFamily="34" charset="0"/>
              <a:buChar char="•"/>
            </a:pPr>
            <a:r>
              <a:rPr lang="sv-SE" sz="3200">
                <a:solidFill>
                  <a:srgbClr val="3A5BA6"/>
                </a:solidFill>
                <a:latin typeface="Arial"/>
                <a:cs typeface="Arial"/>
              </a:rPr>
              <a:t>Examensbevis</a:t>
            </a:r>
          </a:p>
          <a:p>
            <a:pPr marL="457200" indent="-457200">
              <a:lnSpc>
                <a:spcPct val="150000"/>
              </a:lnSpc>
              <a:buFont typeface="Arial" panose="020B0604020202020204" pitchFamily="34" charset="0"/>
              <a:buChar char="•"/>
            </a:pPr>
            <a:r>
              <a:rPr lang="sv-SE" sz="3200">
                <a:solidFill>
                  <a:srgbClr val="3A5BA6"/>
                </a:solidFill>
                <a:latin typeface="Arial"/>
                <a:cs typeface="Arial"/>
              </a:rPr>
              <a:t>Handlednings- och tjänstgöringsplan</a:t>
            </a:r>
          </a:p>
          <a:p>
            <a:pPr marL="914400" lvl="1" indent="-457200">
              <a:lnSpc>
                <a:spcPct val="150000"/>
              </a:lnSpc>
              <a:buFont typeface="Arial" panose="020B0604020202020204" pitchFamily="34" charset="0"/>
              <a:buChar char="•"/>
            </a:pPr>
            <a:r>
              <a:rPr lang="sv-SE" sz="2800">
                <a:solidFill>
                  <a:srgbClr val="3A5BA6"/>
                </a:solidFill>
                <a:latin typeface="Arial"/>
                <a:cs typeface="Arial"/>
              </a:rPr>
              <a:t>Introduktion</a:t>
            </a:r>
          </a:p>
          <a:p>
            <a:pPr marL="914400" lvl="1" indent="-457200">
              <a:lnSpc>
                <a:spcPct val="150000"/>
              </a:lnSpc>
              <a:buFont typeface="Arial" panose="020B0604020202020204" pitchFamily="34" charset="0"/>
              <a:buChar char="•"/>
            </a:pPr>
            <a:r>
              <a:rPr lang="sv-SE" sz="2800">
                <a:solidFill>
                  <a:srgbClr val="3A5BA6"/>
                </a:solidFill>
                <a:latin typeface="Arial"/>
                <a:cs typeface="Arial"/>
              </a:rPr>
              <a:t>Tjänstgöringar </a:t>
            </a:r>
          </a:p>
          <a:p>
            <a:pPr marL="914400" lvl="1" indent="-457200">
              <a:lnSpc>
                <a:spcPct val="150000"/>
              </a:lnSpc>
              <a:buFont typeface="Arial" panose="020B0604020202020204" pitchFamily="34" charset="0"/>
              <a:buChar char="•"/>
            </a:pPr>
            <a:r>
              <a:rPr lang="sv-SE" sz="2800">
                <a:solidFill>
                  <a:srgbClr val="3A5BA6"/>
                </a:solidFill>
                <a:latin typeface="Arial"/>
                <a:cs typeface="Arial"/>
              </a:rPr>
              <a:t>Kurser, projektarbete</a:t>
            </a:r>
          </a:p>
        </p:txBody>
      </p:sp>
      <p:pic>
        <p:nvPicPr>
          <p:cNvPr id="6" name="Bildobjekt 5">
            <a:extLst>
              <a:ext uri="{FF2B5EF4-FFF2-40B4-BE49-F238E27FC236}">
                <a16:creationId xmlns:a16="http://schemas.microsoft.com/office/drawing/2014/main" id="{028F9055-E3BF-DF45-A486-7B48FEB1EB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76758" y="5747656"/>
            <a:ext cx="2586230" cy="978065"/>
          </a:xfrm>
          <a:prstGeom prst="rect">
            <a:avLst/>
          </a:prstGeom>
        </p:spPr>
      </p:pic>
      <p:pic>
        <p:nvPicPr>
          <p:cNvPr id="3" name="Bild 2" descr="Kulram med hel fyllning">
            <a:extLst>
              <a:ext uri="{FF2B5EF4-FFF2-40B4-BE49-F238E27FC236}">
                <a16:creationId xmlns:a16="http://schemas.microsoft.com/office/drawing/2014/main" id="{E7F08564-B7A9-4FAF-9A76-AF4CB6CB951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91421" y="2457848"/>
            <a:ext cx="2728914" cy="2728914"/>
          </a:xfrm>
          <a:prstGeom prst="rect">
            <a:avLst/>
          </a:prstGeom>
        </p:spPr>
      </p:pic>
    </p:spTree>
    <p:extLst>
      <p:ext uri="{BB962C8B-B14F-4D97-AF65-F5344CB8AC3E}">
        <p14:creationId xmlns:p14="http://schemas.microsoft.com/office/powerpoint/2010/main" val="13100936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a:extLst>
              <a:ext uri="{FF2B5EF4-FFF2-40B4-BE49-F238E27FC236}">
                <a16:creationId xmlns:a16="http://schemas.microsoft.com/office/drawing/2014/main" id="{D4BA1458-96AB-EB42-AC51-EB022D81BA45}"/>
              </a:ext>
            </a:extLst>
          </p:cNvPr>
          <p:cNvSpPr txBox="1"/>
          <p:nvPr/>
        </p:nvSpPr>
        <p:spPr>
          <a:xfrm>
            <a:off x="836979" y="448177"/>
            <a:ext cx="10306684" cy="830997"/>
          </a:xfrm>
          <a:prstGeom prst="rect">
            <a:avLst/>
          </a:prstGeom>
          <a:noFill/>
        </p:spPr>
        <p:txBody>
          <a:bodyPr wrap="square" lIns="91440" tIns="45720" rIns="91440" bIns="45720" rtlCol="0" anchor="t">
            <a:spAutoFit/>
          </a:bodyPr>
          <a:lstStyle/>
          <a:p>
            <a:r>
              <a:rPr lang="sv-SE" sz="4800" b="1">
                <a:solidFill>
                  <a:srgbClr val="3A5BA6"/>
                </a:solidFill>
                <a:latin typeface="Arial"/>
                <a:cs typeface="Arial"/>
              </a:rPr>
              <a:t>  TJÄNSTGÖRINGENS INNEHÅLL</a:t>
            </a:r>
          </a:p>
        </p:txBody>
      </p:sp>
      <p:pic>
        <p:nvPicPr>
          <p:cNvPr id="6" name="Bildobjekt 5">
            <a:extLst>
              <a:ext uri="{FF2B5EF4-FFF2-40B4-BE49-F238E27FC236}">
                <a16:creationId xmlns:a16="http://schemas.microsoft.com/office/drawing/2014/main" id="{028F9055-E3BF-DF45-A486-7B48FEB1EB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76758" y="5747656"/>
            <a:ext cx="2586230" cy="978065"/>
          </a:xfrm>
          <a:prstGeom prst="rect">
            <a:avLst/>
          </a:prstGeom>
        </p:spPr>
      </p:pic>
      <p:graphicFrame>
        <p:nvGraphicFramePr>
          <p:cNvPr id="7" name="Diagram 6">
            <a:extLst>
              <a:ext uri="{FF2B5EF4-FFF2-40B4-BE49-F238E27FC236}">
                <a16:creationId xmlns:a16="http://schemas.microsoft.com/office/drawing/2014/main" id="{B977DA2B-38D7-42A7-919C-BB5068B9B284}"/>
              </a:ext>
            </a:extLst>
          </p:cNvPr>
          <p:cNvGraphicFramePr/>
          <p:nvPr>
            <p:extLst>
              <p:ext uri="{D42A27DB-BD31-4B8C-83A1-F6EECF244321}">
                <p14:modId xmlns:p14="http://schemas.microsoft.com/office/powerpoint/2010/main" val="1134505657"/>
              </p:ext>
            </p:extLst>
          </p:nvPr>
        </p:nvGraphicFramePr>
        <p:xfrm>
          <a:off x="956029" y="1279174"/>
          <a:ext cx="9023993" cy="5147574"/>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ruta 7">
            <a:extLst>
              <a:ext uri="{FF2B5EF4-FFF2-40B4-BE49-F238E27FC236}">
                <a16:creationId xmlns:a16="http://schemas.microsoft.com/office/drawing/2014/main" id="{13E0DEE0-8CB0-4233-962E-B9E09C1E8904}"/>
              </a:ext>
            </a:extLst>
          </p:cNvPr>
          <p:cNvSpPr txBox="1"/>
          <p:nvPr/>
        </p:nvSpPr>
        <p:spPr>
          <a:xfrm>
            <a:off x="5931685" y="1930737"/>
            <a:ext cx="2194560" cy="1200329"/>
          </a:xfrm>
          <a:prstGeom prst="rect">
            <a:avLst/>
          </a:prstGeom>
          <a:noFill/>
        </p:spPr>
        <p:txBody>
          <a:bodyPr wrap="square" rtlCol="0">
            <a:spAutoFit/>
          </a:bodyPr>
          <a:lstStyle/>
          <a:p>
            <a:r>
              <a:rPr lang="sv-SE" sz="2400" b="1"/>
              <a:t>Opererande specialiteter </a:t>
            </a:r>
            <a:br>
              <a:rPr lang="sv-SE" sz="2400" b="1"/>
            </a:br>
            <a:r>
              <a:rPr lang="sv-SE" sz="2400" b="1"/>
              <a:t>3 mån </a:t>
            </a:r>
          </a:p>
        </p:txBody>
      </p:sp>
      <p:sp>
        <p:nvSpPr>
          <p:cNvPr id="10" name="textruta 9">
            <a:extLst>
              <a:ext uri="{FF2B5EF4-FFF2-40B4-BE49-F238E27FC236}">
                <a16:creationId xmlns:a16="http://schemas.microsoft.com/office/drawing/2014/main" id="{313441A1-D7E4-4A97-B1C9-ECC6CBC53D24}"/>
              </a:ext>
            </a:extLst>
          </p:cNvPr>
          <p:cNvSpPr txBox="1"/>
          <p:nvPr/>
        </p:nvSpPr>
        <p:spPr>
          <a:xfrm>
            <a:off x="5990321" y="4617325"/>
            <a:ext cx="1776550" cy="1569660"/>
          </a:xfrm>
          <a:prstGeom prst="rect">
            <a:avLst/>
          </a:prstGeom>
          <a:noFill/>
        </p:spPr>
        <p:txBody>
          <a:bodyPr wrap="square" rtlCol="0">
            <a:spAutoFit/>
          </a:bodyPr>
          <a:lstStyle/>
          <a:p>
            <a:r>
              <a:rPr lang="sv-SE" sz="2400" b="1"/>
              <a:t>Invärtes-</a:t>
            </a:r>
            <a:br>
              <a:rPr lang="sv-SE" sz="2400" b="1"/>
            </a:br>
            <a:r>
              <a:rPr lang="sv-SE" sz="2400" b="1"/>
              <a:t>medicinska </a:t>
            </a:r>
            <a:br>
              <a:rPr lang="sv-SE" sz="2400" b="1"/>
            </a:br>
            <a:r>
              <a:rPr lang="sv-SE" sz="2400" b="1"/>
              <a:t>specialiteter </a:t>
            </a:r>
            <a:br>
              <a:rPr lang="sv-SE" sz="2400" b="1"/>
            </a:br>
            <a:r>
              <a:rPr lang="sv-SE" sz="2400" b="1"/>
              <a:t>3 mån </a:t>
            </a:r>
          </a:p>
        </p:txBody>
      </p:sp>
      <p:sp>
        <p:nvSpPr>
          <p:cNvPr id="11" name="textruta 10">
            <a:extLst>
              <a:ext uri="{FF2B5EF4-FFF2-40B4-BE49-F238E27FC236}">
                <a16:creationId xmlns:a16="http://schemas.microsoft.com/office/drawing/2014/main" id="{BA81C0B9-BE13-41E9-AEFD-A805B38FC793}"/>
              </a:ext>
            </a:extLst>
          </p:cNvPr>
          <p:cNvSpPr txBox="1"/>
          <p:nvPr/>
        </p:nvSpPr>
        <p:spPr>
          <a:xfrm>
            <a:off x="7070653" y="3101281"/>
            <a:ext cx="4911635" cy="1569660"/>
          </a:xfrm>
          <a:prstGeom prst="rect">
            <a:avLst/>
          </a:prstGeom>
          <a:noFill/>
        </p:spPr>
        <p:txBody>
          <a:bodyPr wrap="square" lIns="91440" tIns="45720" rIns="91440" bIns="45720" rtlCol="0" anchor="t">
            <a:spAutoFit/>
          </a:bodyPr>
          <a:lstStyle/>
          <a:p>
            <a:r>
              <a:rPr lang="sv-SE" sz="2400" b="1"/>
              <a:t>Opererande/</a:t>
            </a:r>
            <a:br>
              <a:rPr lang="sv-SE" sz="2400" b="1"/>
            </a:br>
            <a:r>
              <a:rPr lang="sv-SE" sz="2400" b="1" err="1"/>
              <a:t>invärtesmedicinska</a:t>
            </a:r>
            <a:r>
              <a:rPr lang="sv-SE" sz="2400" b="1"/>
              <a:t> </a:t>
            </a:r>
            <a:br>
              <a:rPr lang="sv-SE" sz="2400" b="1"/>
            </a:br>
            <a:r>
              <a:rPr lang="sv-SE" sz="2400" b="1"/>
              <a:t>specialiteter </a:t>
            </a:r>
            <a:br>
              <a:rPr lang="sv-SE" sz="2400" b="1"/>
            </a:br>
            <a:r>
              <a:rPr lang="sv-SE" sz="2400" b="1"/>
              <a:t>3 mån </a:t>
            </a:r>
          </a:p>
        </p:txBody>
      </p:sp>
      <p:sp>
        <p:nvSpPr>
          <p:cNvPr id="12" name="textruta 11">
            <a:extLst>
              <a:ext uri="{FF2B5EF4-FFF2-40B4-BE49-F238E27FC236}">
                <a16:creationId xmlns:a16="http://schemas.microsoft.com/office/drawing/2014/main" id="{ACA6FDD4-5625-440A-BD1E-F822BFE0A594}"/>
              </a:ext>
            </a:extLst>
          </p:cNvPr>
          <p:cNvSpPr txBox="1"/>
          <p:nvPr/>
        </p:nvSpPr>
        <p:spPr>
          <a:xfrm>
            <a:off x="4431973" y="4916659"/>
            <a:ext cx="1671514" cy="830997"/>
          </a:xfrm>
          <a:prstGeom prst="rect">
            <a:avLst/>
          </a:prstGeom>
          <a:noFill/>
        </p:spPr>
        <p:txBody>
          <a:bodyPr wrap="square" rtlCol="0">
            <a:spAutoFit/>
          </a:bodyPr>
          <a:lstStyle/>
          <a:p>
            <a:r>
              <a:rPr lang="sv-SE" sz="2400" b="1"/>
              <a:t>Psykiatri</a:t>
            </a:r>
            <a:br>
              <a:rPr lang="sv-SE" sz="2400" b="1"/>
            </a:br>
            <a:r>
              <a:rPr lang="sv-SE" sz="2400" b="1"/>
              <a:t>3 mån </a:t>
            </a:r>
          </a:p>
        </p:txBody>
      </p:sp>
      <p:sp>
        <p:nvSpPr>
          <p:cNvPr id="13" name="textruta 12">
            <a:extLst>
              <a:ext uri="{FF2B5EF4-FFF2-40B4-BE49-F238E27FC236}">
                <a16:creationId xmlns:a16="http://schemas.microsoft.com/office/drawing/2014/main" id="{51A718CD-0D37-4EF0-85AF-1457E536BC8D}"/>
              </a:ext>
            </a:extLst>
          </p:cNvPr>
          <p:cNvSpPr txBox="1"/>
          <p:nvPr/>
        </p:nvSpPr>
        <p:spPr>
          <a:xfrm>
            <a:off x="3777607" y="2935232"/>
            <a:ext cx="4911635" cy="830997"/>
          </a:xfrm>
          <a:prstGeom prst="rect">
            <a:avLst/>
          </a:prstGeom>
          <a:noFill/>
        </p:spPr>
        <p:txBody>
          <a:bodyPr wrap="square" rtlCol="0">
            <a:spAutoFit/>
          </a:bodyPr>
          <a:lstStyle/>
          <a:p>
            <a:r>
              <a:rPr lang="sv-SE" sz="2400" b="1"/>
              <a:t>Allmänmedicin</a:t>
            </a:r>
            <a:br>
              <a:rPr lang="sv-SE" sz="2400" b="1"/>
            </a:br>
            <a:r>
              <a:rPr lang="sv-SE" sz="2400" b="1"/>
              <a:t>6 mån </a:t>
            </a:r>
          </a:p>
        </p:txBody>
      </p:sp>
    </p:spTree>
    <p:extLst>
      <p:ext uri="{BB962C8B-B14F-4D97-AF65-F5344CB8AC3E}">
        <p14:creationId xmlns:p14="http://schemas.microsoft.com/office/powerpoint/2010/main" val="22799460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a:extLst>
              <a:ext uri="{FF2B5EF4-FFF2-40B4-BE49-F238E27FC236}">
                <a16:creationId xmlns:a16="http://schemas.microsoft.com/office/drawing/2014/main" id="{D4BA1458-96AB-EB42-AC51-EB022D81BA45}"/>
              </a:ext>
            </a:extLst>
          </p:cNvPr>
          <p:cNvSpPr txBox="1"/>
          <p:nvPr/>
        </p:nvSpPr>
        <p:spPr>
          <a:xfrm>
            <a:off x="1630017" y="1232986"/>
            <a:ext cx="4547760" cy="830997"/>
          </a:xfrm>
          <a:prstGeom prst="rect">
            <a:avLst/>
          </a:prstGeom>
          <a:noFill/>
        </p:spPr>
        <p:txBody>
          <a:bodyPr wrap="square" rtlCol="0">
            <a:spAutoFit/>
          </a:bodyPr>
          <a:lstStyle/>
          <a:p>
            <a:r>
              <a:rPr lang="sv-SE" sz="4800" b="1">
                <a:solidFill>
                  <a:srgbClr val="3A5BA6"/>
                </a:solidFill>
                <a:latin typeface="Arial" panose="020B0604020202020204" pitchFamily="34" charset="0"/>
                <a:cs typeface="Arial" panose="020B0604020202020204" pitchFamily="34" charset="0"/>
              </a:rPr>
              <a:t>AKTÖRER</a:t>
            </a:r>
          </a:p>
        </p:txBody>
      </p:sp>
      <p:sp>
        <p:nvSpPr>
          <p:cNvPr id="5" name="textruta 4">
            <a:extLst>
              <a:ext uri="{FF2B5EF4-FFF2-40B4-BE49-F238E27FC236}">
                <a16:creationId xmlns:a16="http://schemas.microsoft.com/office/drawing/2014/main" id="{F8FDB974-A9EC-8F4E-9C9F-263056D24E13}"/>
              </a:ext>
            </a:extLst>
          </p:cNvPr>
          <p:cNvSpPr txBox="1"/>
          <p:nvPr/>
        </p:nvSpPr>
        <p:spPr>
          <a:xfrm>
            <a:off x="1630017" y="2476616"/>
            <a:ext cx="6655001" cy="3694409"/>
          </a:xfrm>
          <a:prstGeom prst="rect">
            <a:avLst/>
          </a:prstGeom>
          <a:noFill/>
        </p:spPr>
        <p:txBody>
          <a:bodyPr wrap="square" lIns="91440" tIns="45720" rIns="91440" bIns="45720" rtlCol="0" anchor="t">
            <a:spAutoFit/>
          </a:bodyPr>
          <a:lstStyle/>
          <a:p>
            <a:pPr marL="285750" indent="-285750">
              <a:lnSpc>
                <a:spcPct val="150000"/>
              </a:lnSpc>
              <a:buFont typeface="Arial" panose="020B0604020202020204" pitchFamily="34" charset="0"/>
              <a:buChar char="•"/>
            </a:pPr>
            <a:r>
              <a:rPr lang="sv-SE" sz="3200">
                <a:solidFill>
                  <a:srgbClr val="3A5BA6"/>
                </a:solidFill>
                <a:latin typeface="Arial"/>
                <a:cs typeface="Arial"/>
              </a:rPr>
              <a:t>AT-studierektor</a:t>
            </a:r>
          </a:p>
          <a:p>
            <a:pPr marL="285750" indent="-285750">
              <a:lnSpc>
                <a:spcPct val="150000"/>
              </a:lnSpc>
              <a:buFont typeface="Arial" panose="020B0604020202020204" pitchFamily="34" charset="0"/>
              <a:buChar char="•"/>
            </a:pPr>
            <a:r>
              <a:rPr lang="sv-SE" sz="3200">
                <a:solidFill>
                  <a:srgbClr val="3A5BA6"/>
                </a:solidFill>
                <a:latin typeface="Arial"/>
                <a:cs typeface="Arial"/>
              </a:rPr>
              <a:t>Handledare</a:t>
            </a:r>
          </a:p>
          <a:p>
            <a:pPr marL="285750" indent="-285750">
              <a:lnSpc>
                <a:spcPct val="150000"/>
              </a:lnSpc>
              <a:buFont typeface="Arial" panose="020B0604020202020204" pitchFamily="34" charset="0"/>
              <a:buChar char="•"/>
            </a:pPr>
            <a:r>
              <a:rPr lang="sv-SE" sz="3200">
                <a:solidFill>
                  <a:srgbClr val="3A5BA6"/>
                </a:solidFill>
                <a:latin typeface="Arial"/>
                <a:cs typeface="Arial"/>
              </a:rPr>
              <a:t>(AT-chef)</a:t>
            </a:r>
          </a:p>
          <a:p>
            <a:pPr marL="285750" indent="-285750">
              <a:lnSpc>
                <a:spcPct val="150000"/>
              </a:lnSpc>
              <a:buFont typeface="Arial" panose="020B0604020202020204" pitchFamily="34" charset="0"/>
              <a:buChar char="•"/>
            </a:pPr>
            <a:r>
              <a:rPr lang="sv-SE" sz="3200">
                <a:solidFill>
                  <a:srgbClr val="3A5BA6"/>
                </a:solidFill>
                <a:latin typeface="Arial"/>
                <a:cs typeface="Arial"/>
              </a:rPr>
              <a:t>Verksamhetschef</a:t>
            </a:r>
            <a:endParaRPr lang="sv-SE" sz="3200">
              <a:solidFill>
                <a:srgbClr val="3A5BA6"/>
              </a:solidFill>
              <a:latin typeface="Arial" panose="020B0604020202020204" pitchFamily="34" charset="0"/>
              <a:cs typeface="Arial" panose="020B0604020202020204" pitchFamily="34" charset="0"/>
            </a:endParaRPr>
          </a:p>
          <a:p>
            <a:pPr marL="285750" indent="-285750">
              <a:lnSpc>
                <a:spcPct val="150000"/>
              </a:lnSpc>
              <a:buFont typeface="Arial" panose="020B0604020202020204" pitchFamily="34" charset="0"/>
              <a:buChar char="•"/>
            </a:pPr>
            <a:endParaRPr lang="sv-SE" sz="3200">
              <a:solidFill>
                <a:srgbClr val="3A5BA6"/>
              </a:solidFill>
              <a:latin typeface="Arial" panose="020B0604020202020204" pitchFamily="34" charset="0"/>
              <a:cs typeface="Arial" panose="020B0604020202020204" pitchFamily="34" charset="0"/>
            </a:endParaRPr>
          </a:p>
        </p:txBody>
      </p:sp>
      <p:pic>
        <p:nvPicPr>
          <p:cNvPr id="6" name="Bildobjekt 5">
            <a:extLst>
              <a:ext uri="{FF2B5EF4-FFF2-40B4-BE49-F238E27FC236}">
                <a16:creationId xmlns:a16="http://schemas.microsoft.com/office/drawing/2014/main" id="{028F9055-E3BF-DF45-A486-7B48FEB1EB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76758" y="5747656"/>
            <a:ext cx="2586230" cy="978065"/>
          </a:xfrm>
          <a:prstGeom prst="rect">
            <a:avLst/>
          </a:prstGeom>
        </p:spPr>
      </p:pic>
      <p:pic>
        <p:nvPicPr>
          <p:cNvPr id="4098" name="Picture 2" descr="Bildresultat för medical team">
            <a:extLst>
              <a:ext uri="{FF2B5EF4-FFF2-40B4-BE49-F238E27FC236}">
                <a16:creationId xmlns:a16="http://schemas.microsoft.com/office/drawing/2014/main" id="{0CA0EE2C-1A1F-4BF4-B11F-B5B7CE7F53F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1999001"/>
            <a:ext cx="3153280" cy="37486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77262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a:extLst>
              <a:ext uri="{FF2B5EF4-FFF2-40B4-BE49-F238E27FC236}">
                <a16:creationId xmlns:a16="http://schemas.microsoft.com/office/drawing/2014/main" id="{D4BA1458-96AB-EB42-AC51-EB022D81BA45}"/>
              </a:ext>
            </a:extLst>
          </p:cNvPr>
          <p:cNvSpPr txBox="1"/>
          <p:nvPr/>
        </p:nvSpPr>
        <p:spPr>
          <a:xfrm>
            <a:off x="3414263" y="1059478"/>
            <a:ext cx="7969985" cy="830997"/>
          </a:xfrm>
          <a:prstGeom prst="rect">
            <a:avLst/>
          </a:prstGeom>
          <a:noFill/>
        </p:spPr>
        <p:txBody>
          <a:bodyPr wrap="square" rtlCol="0">
            <a:spAutoFit/>
          </a:bodyPr>
          <a:lstStyle/>
          <a:p>
            <a:r>
              <a:rPr lang="sv-SE" sz="4800" b="1">
                <a:solidFill>
                  <a:srgbClr val="3A5BA6"/>
                </a:solidFill>
                <a:latin typeface="Arial" panose="020B0604020202020204" pitchFamily="34" charset="0"/>
                <a:cs typeface="Arial" panose="020B0604020202020204" pitchFamily="34" charset="0"/>
              </a:rPr>
              <a:t>HANDLEDNING</a:t>
            </a:r>
          </a:p>
        </p:txBody>
      </p:sp>
      <p:sp>
        <p:nvSpPr>
          <p:cNvPr id="5" name="textruta 4">
            <a:extLst>
              <a:ext uri="{FF2B5EF4-FFF2-40B4-BE49-F238E27FC236}">
                <a16:creationId xmlns:a16="http://schemas.microsoft.com/office/drawing/2014/main" id="{F8FDB974-A9EC-8F4E-9C9F-263056D24E13}"/>
              </a:ext>
            </a:extLst>
          </p:cNvPr>
          <p:cNvSpPr txBox="1"/>
          <p:nvPr/>
        </p:nvSpPr>
        <p:spPr>
          <a:xfrm>
            <a:off x="3271388" y="2265280"/>
            <a:ext cx="9263100" cy="3971408"/>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sv-SE" sz="2800">
                <a:solidFill>
                  <a:srgbClr val="3A5BA6"/>
                </a:solidFill>
                <a:latin typeface="Arial" panose="020B0604020202020204" pitchFamily="34" charset="0"/>
                <a:cs typeface="Arial" panose="020B0604020202020204" pitchFamily="34" charset="0"/>
              </a:rPr>
              <a:t>Huvudhandledare för hela AT-tjänstgöringen</a:t>
            </a:r>
          </a:p>
          <a:p>
            <a:pPr marL="285750" indent="-285750">
              <a:lnSpc>
                <a:spcPct val="150000"/>
              </a:lnSpc>
              <a:buFont typeface="Arial" panose="020B0604020202020204" pitchFamily="34" charset="0"/>
              <a:buChar char="•"/>
            </a:pPr>
            <a:r>
              <a:rPr lang="sv-SE" sz="2800">
                <a:solidFill>
                  <a:srgbClr val="3A5BA6"/>
                </a:solidFill>
                <a:latin typeface="Arial" panose="020B0604020202020204" pitchFamily="34" charset="0"/>
                <a:cs typeface="Arial" panose="020B0604020202020204" pitchFamily="34" charset="0"/>
              </a:rPr>
              <a:t>Personlig handledare för varje block</a:t>
            </a:r>
          </a:p>
          <a:p>
            <a:pPr marL="285750" indent="-285750">
              <a:lnSpc>
                <a:spcPct val="150000"/>
              </a:lnSpc>
              <a:buFont typeface="Arial" panose="020B0604020202020204" pitchFamily="34" charset="0"/>
              <a:buChar char="•"/>
            </a:pPr>
            <a:r>
              <a:rPr lang="sv-SE" sz="2800">
                <a:solidFill>
                  <a:srgbClr val="3A5BA6"/>
                </a:solidFill>
                <a:latin typeface="Arial" panose="020B0604020202020204" pitchFamily="34" charset="0"/>
                <a:cs typeface="Arial" panose="020B0604020202020204" pitchFamily="34" charset="0"/>
              </a:rPr>
              <a:t>Specialistläkare/ST-läkare med handledarutbildning</a:t>
            </a:r>
          </a:p>
          <a:p>
            <a:pPr marL="285750" indent="-285750">
              <a:lnSpc>
                <a:spcPct val="150000"/>
              </a:lnSpc>
              <a:buFont typeface="Arial" panose="020B0604020202020204" pitchFamily="34" charset="0"/>
              <a:buChar char="•"/>
            </a:pPr>
            <a:r>
              <a:rPr lang="sv-SE" sz="2800" b="1">
                <a:solidFill>
                  <a:srgbClr val="3A5BA6"/>
                </a:solidFill>
                <a:latin typeface="Arial" panose="020B0604020202020204" pitchFamily="34" charset="0"/>
                <a:cs typeface="Arial" panose="020B0604020202020204" pitchFamily="34" charset="0"/>
              </a:rPr>
              <a:t>Överenskommen och avsatt tid!</a:t>
            </a:r>
          </a:p>
          <a:p>
            <a:pPr marL="285750" indent="-285750">
              <a:lnSpc>
                <a:spcPct val="150000"/>
              </a:lnSpc>
              <a:buFont typeface="Arial" panose="020B0604020202020204" pitchFamily="34" charset="0"/>
              <a:buChar char="•"/>
            </a:pPr>
            <a:endParaRPr lang="sv-SE" sz="2800">
              <a:solidFill>
                <a:srgbClr val="3A5BA6"/>
              </a:solidFill>
              <a:latin typeface="Arial" panose="020B0604020202020204" pitchFamily="34" charset="0"/>
              <a:cs typeface="Arial" panose="020B0604020202020204" pitchFamily="34" charset="0"/>
            </a:endParaRPr>
          </a:p>
          <a:p>
            <a:pPr>
              <a:lnSpc>
                <a:spcPct val="150000"/>
              </a:lnSpc>
            </a:pPr>
            <a:endParaRPr lang="sv-SE" sz="3200">
              <a:solidFill>
                <a:srgbClr val="3A5BA6"/>
              </a:solidFill>
              <a:latin typeface="Arial" panose="020B0604020202020204" pitchFamily="34" charset="0"/>
              <a:cs typeface="Arial" panose="020B0604020202020204" pitchFamily="34" charset="0"/>
            </a:endParaRPr>
          </a:p>
        </p:txBody>
      </p:sp>
      <p:pic>
        <p:nvPicPr>
          <p:cNvPr id="6" name="Bildobjekt 5">
            <a:extLst>
              <a:ext uri="{FF2B5EF4-FFF2-40B4-BE49-F238E27FC236}">
                <a16:creationId xmlns:a16="http://schemas.microsoft.com/office/drawing/2014/main" id="{028F9055-E3BF-DF45-A486-7B48FEB1EB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76758" y="5747656"/>
            <a:ext cx="2586230" cy="978065"/>
          </a:xfrm>
          <a:prstGeom prst="rect">
            <a:avLst/>
          </a:prstGeom>
        </p:spPr>
      </p:pic>
      <p:pic>
        <p:nvPicPr>
          <p:cNvPr id="3" name="Bild 2" descr="Tummen upp kontur">
            <a:extLst>
              <a:ext uri="{FF2B5EF4-FFF2-40B4-BE49-F238E27FC236}">
                <a16:creationId xmlns:a16="http://schemas.microsoft.com/office/drawing/2014/main" id="{9254857D-3891-4DA5-9649-10E845CAA26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20512151">
            <a:off x="652461" y="2224087"/>
            <a:ext cx="2419351" cy="2419351"/>
          </a:xfrm>
          <a:prstGeom prst="rect">
            <a:avLst/>
          </a:prstGeom>
        </p:spPr>
      </p:pic>
    </p:spTree>
    <p:extLst>
      <p:ext uri="{BB962C8B-B14F-4D97-AF65-F5344CB8AC3E}">
        <p14:creationId xmlns:p14="http://schemas.microsoft.com/office/powerpoint/2010/main" val="9678194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a:extLst>
              <a:ext uri="{FF2B5EF4-FFF2-40B4-BE49-F238E27FC236}">
                <a16:creationId xmlns:a16="http://schemas.microsoft.com/office/drawing/2014/main" id="{D4BA1458-96AB-EB42-AC51-EB022D81BA45}"/>
              </a:ext>
            </a:extLst>
          </p:cNvPr>
          <p:cNvSpPr txBox="1"/>
          <p:nvPr/>
        </p:nvSpPr>
        <p:spPr>
          <a:xfrm>
            <a:off x="1646155" y="817487"/>
            <a:ext cx="10506086" cy="830997"/>
          </a:xfrm>
          <a:prstGeom prst="rect">
            <a:avLst/>
          </a:prstGeom>
          <a:noFill/>
        </p:spPr>
        <p:txBody>
          <a:bodyPr wrap="square" rtlCol="0">
            <a:spAutoFit/>
          </a:bodyPr>
          <a:lstStyle/>
          <a:p>
            <a:r>
              <a:rPr lang="sv-SE" sz="4800" b="1" err="1">
                <a:solidFill>
                  <a:srgbClr val="3A5BA6"/>
                </a:solidFill>
                <a:latin typeface="Arial" panose="020B0604020202020204" pitchFamily="34" charset="0"/>
                <a:cs typeface="Arial" panose="020B0604020202020204" pitchFamily="34" charset="0"/>
              </a:rPr>
              <a:t>eAT</a:t>
            </a:r>
            <a:r>
              <a:rPr lang="sv-SE" sz="4800" b="1">
                <a:solidFill>
                  <a:srgbClr val="3A5BA6"/>
                </a:solidFill>
                <a:latin typeface="Arial" panose="020B0604020202020204" pitchFamily="34" charset="0"/>
                <a:cs typeface="Arial" panose="020B0604020202020204" pitchFamily="34" charset="0"/>
              </a:rPr>
              <a:t>-PROVET</a:t>
            </a:r>
          </a:p>
        </p:txBody>
      </p:sp>
      <p:sp>
        <p:nvSpPr>
          <p:cNvPr id="5" name="textruta 4">
            <a:extLst>
              <a:ext uri="{FF2B5EF4-FFF2-40B4-BE49-F238E27FC236}">
                <a16:creationId xmlns:a16="http://schemas.microsoft.com/office/drawing/2014/main" id="{F8FDB974-A9EC-8F4E-9C9F-263056D24E13}"/>
              </a:ext>
            </a:extLst>
          </p:cNvPr>
          <p:cNvSpPr txBox="1"/>
          <p:nvPr/>
        </p:nvSpPr>
        <p:spPr>
          <a:xfrm>
            <a:off x="1517567" y="2053247"/>
            <a:ext cx="9816975" cy="3694409"/>
          </a:xfrm>
          <a:prstGeom prst="rect">
            <a:avLst/>
          </a:prstGeom>
          <a:noFill/>
        </p:spPr>
        <p:txBody>
          <a:bodyPr wrap="square" lIns="91440" tIns="45720" rIns="91440" bIns="45720" rtlCol="0" anchor="t">
            <a:spAutoFit/>
          </a:bodyPr>
          <a:lstStyle/>
          <a:p>
            <a:pPr marL="285750" indent="-285750">
              <a:lnSpc>
                <a:spcPct val="150000"/>
              </a:lnSpc>
              <a:buFont typeface="Arial" panose="020B0604020202020204" pitchFamily="34" charset="0"/>
              <a:buChar char="•"/>
            </a:pPr>
            <a:r>
              <a:rPr lang="sv-SE" sz="3200">
                <a:solidFill>
                  <a:srgbClr val="3A5BA6"/>
                </a:solidFill>
                <a:latin typeface="Arial"/>
                <a:cs typeface="Arial"/>
              </a:rPr>
              <a:t>Tidigast efter 13 mån AT </a:t>
            </a:r>
          </a:p>
          <a:p>
            <a:pPr marL="285750" indent="-285750">
              <a:lnSpc>
                <a:spcPct val="150000"/>
              </a:lnSpc>
              <a:buFont typeface="Arial" panose="020B0604020202020204" pitchFamily="34" charset="0"/>
              <a:buChar char="•"/>
            </a:pPr>
            <a:r>
              <a:rPr lang="sv-SE" sz="3200">
                <a:solidFill>
                  <a:srgbClr val="3A5BA6"/>
                </a:solidFill>
                <a:latin typeface="Arial"/>
                <a:cs typeface="Arial"/>
              </a:rPr>
              <a:t>Minst 1 mån allmänmedicin avklarad</a:t>
            </a:r>
          </a:p>
          <a:p>
            <a:pPr marL="285750" indent="-285750">
              <a:lnSpc>
                <a:spcPct val="150000"/>
              </a:lnSpc>
              <a:buFont typeface="Arial" panose="020B0604020202020204" pitchFamily="34" charset="0"/>
              <a:buChar char="•"/>
            </a:pPr>
            <a:r>
              <a:rPr lang="sv-SE" sz="3200">
                <a:solidFill>
                  <a:srgbClr val="3A5BA6"/>
                </a:solidFill>
                <a:latin typeface="Arial" panose="020B0604020202020204" pitchFamily="34" charset="0"/>
                <a:cs typeface="Arial" panose="020B0604020202020204" pitchFamily="34" charset="0"/>
              </a:rPr>
              <a:t>4 godkända medsittningar </a:t>
            </a:r>
          </a:p>
          <a:p>
            <a:pPr marL="285750" indent="-285750">
              <a:lnSpc>
                <a:spcPct val="150000"/>
              </a:lnSpc>
              <a:buFont typeface="Arial" panose="020B0604020202020204" pitchFamily="34" charset="0"/>
              <a:buChar char="•"/>
            </a:pPr>
            <a:r>
              <a:rPr lang="sv-SE" sz="3200">
                <a:solidFill>
                  <a:srgbClr val="3A5BA6"/>
                </a:solidFill>
                <a:latin typeface="Arial"/>
                <a:cs typeface="Arial"/>
              </a:rPr>
              <a:t>Obegränsat antal provtillfällen </a:t>
            </a:r>
            <a:endParaRPr lang="sv-SE" sz="3200">
              <a:solidFill>
                <a:srgbClr val="3A5BA6"/>
              </a:solidFill>
              <a:latin typeface="Arial" panose="020B0604020202020204" pitchFamily="34" charset="0"/>
              <a:cs typeface="Arial" panose="020B0604020202020204" pitchFamily="34" charset="0"/>
            </a:endParaRPr>
          </a:p>
          <a:p>
            <a:pPr marL="285750" indent="-285750">
              <a:lnSpc>
                <a:spcPct val="150000"/>
              </a:lnSpc>
              <a:buFont typeface="Arial" panose="020B0604020202020204" pitchFamily="34" charset="0"/>
              <a:buChar char="•"/>
            </a:pPr>
            <a:endParaRPr lang="sv-SE" sz="3200">
              <a:solidFill>
                <a:srgbClr val="3A5BA6"/>
              </a:solidFill>
              <a:latin typeface="Arial" panose="020B0604020202020204" pitchFamily="34" charset="0"/>
              <a:cs typeface="Arial" panose="020B0604020202020204" pitchFamily="34" charset="0"/>
            </a:endParaRPr>
          </a:p>
        </p:txBody>
      </p:sp>
      <p:pic>
        <p:nvPicPr>
          <p:cNvPr id="6" name="Bildobjekt 5">
            <a:extLst>
              <a:ext uri="{FF2B5EF4-FFF2-40B4-BE49-F238E27FC236}">
                <a16:creationId xmlns:a16="http://schemas.microsoft.com/office/drawing/2014/main" id="{028F9055-E3BF-DF45-A486-7B48FEB1EB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76758" y="5747656"/>
            <a:ext cx="2586230" cy="978065"/>
          </a:xfrm>
          <a:prstGeom prst="rect">
            <a:avLst/>
          </a:prstGeom>
        </p:spPr>
      </p:pic>
      <p:pic>
        <p:nvPicPr>
          <p:cNvPr id="16386" name="Picture 2" descr="Bildresultat för computer">
            <a:extLst>
              <a:ext uri="{FF2B5EF4-FFF2-40B4-BE49-F238E27FC236}">
                <a16:creationId xmlns:a16="http://schemas.microsoft.com/office/drawing/2014/main" id="{DBBF6A8A-228E-40EA-8C2B-BC8BE01DEE4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40303" y="2611846"/>
            <a:ext cx="2894239" cy="21724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9237577"/>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66b9a5be-94f0-43d2-886a-c563bd908c8a">
      <UserInfo>
        <DisplayName>Hanna Vihavainen</DisplayName>
        <AccountId>2509</AccountId>
        <AccountType/>
      </UserInfo>
      <UserInfo>
        <DisplayName>Per Wahlstedt</DisplayName>
        <AccountId>50</AccountId>
        <AccountType/>
      </UserInfo>
      <UserInfo>
        <DisplayName>Jonas Lilleberg Eriksson</DisplayName>
        <AccountId>3531</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18A2643866E0C84DA9FB0BF0FC90BF91" ma:contentTypeVersion="11" ma:contentTypeDescription="Skapa ett nytt dokument." ma:contentTypeScope="" ma:versionID="8cc93aeebba4ff2136d960a903f20b98">
  <xsd:schema xmlns:xsd="http://www.w3.org/2001/XMLSchema" xmlns:xs="http://www.w3.org/2001/XMLSchema" xmlns:p="http://schemas.microsoft.com/office/2006/metadata/properties" xmlns:ns2="66b9a5be-94f0-43d2-886a-c563bd908c8a" xmlns:ns3="04246a68-f223-4334-af2a-e0bbdd5794ee" targetNamespace="http://schemas.microsoft.com/office/2006/metadata/properties" ma:root="true" ma:fieldsID="163d3cb7068ee916f8a8b098ec83ddbf" ns2:_="" ns3:_="">
    <xsd:import namespace="66b9a5be-94f0-43d2-886a-c563bd908c8a"/>
    <xsd:import namespace="04246a68-f223-4334-af2a-e0bbdd5794ee"/>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EventHashCode" minOccurs="0"/>
                <xsd:element ref="ns3:MediaServiceGenerationTime" minOccurs="0"/>
                <xsd:element ref="ns3:MediaServiceDateTake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6b9a5be-94f0-43d2-886a-c563bd908c8a" elementFormDefault="qualified">
    <xsd:import namespace="http://schemas.microsoft.com/office/2006/documentManagement/types"/>
    <xsd:import namespace="http://schemas.microsoft.com/office/infopath/2007/PartnerControls"/>
    <xsd:element name="SharedWithUsers" ma:index="8" nillable="true" ma:displayName="Delat med"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Delat med information"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4246a68-f223-4334-af2a-e0bbdd5794ee"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073496D-0052-40D4-A7A5-BBFDCD5F054F}">
  <ds:schemaRefs>
    <ds:schemaRef ds:uri="http://schemas.microsoft.com/sharepoint/v3/contenttype/forms"/>
  </ds:schemaRefs>
</ds:datastoreItem>
</file>

<file path=customXml/itemProps2.xml><?xml version="1.0" encoding="utf-8"?>
<ds:datastoreItem xmlns:ds="http://schemas.openxmlformats.org/officeDocument/2006/customXml" ds:itemID="{514E966F-1F62-4E1E-9C56-4E9A3BA71E91}">
  <ds:schemaRefs>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04246a68-f223-4334-af2a-e0bbdd5794ee"/>
    <ds:schemaRef ds:uri="66b9a5be-94f0-43d2-886a-c563bd908c8a"/>
    <ds:schemaRef ds:uri="http://www.w3.org/XML/1998/namespace"/>
  </ds:schemaRefs>
</ds:datastoreItem>
</file>

<file path=customXml/itemProps3.xml><?xml version="1.0" encoding="utf-8"?>
<ds:datastoreItem xmlns:ds="http://schemas.openxmlformats.org/officeDocument/2006/customXml" ds:itemID="{ED67498B-924E-4491-8BEA-B27C0D1C70B4}">
  <ds:schemaRefs>
    <ds:schemaRef ds:uri="04246a68-f223-4334-af2a-e0bbdd5794ee"/>
    <ds:schemaRef ds:uri="66b9a5be-94f0-43d2-886a-c563bd908c8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0</TotalTime>
  <Words>1970</Words>
  <Application>Microsoft Office PowerPoint</Application>
  <PresentationFormat>Bredbild</PresentationFormat>
  <Paragraphs>298</Paragraphs>
  <Slides>23</Slides>
  <Notes>23</Notes>
  <HiddenSlides>0</HiddenSlides>
  <MMClips>0</MMClips>
  <ScaleCrop>false</ScaleCrop>
  <HeadingPairs>
    <vt:vector size="6" baseType="variant">
      <vt:variant>
        <vt:lpstr>Använt teckensnitt</vt:lpstr>
      </vt:variant>
      <vt:variant>
        <vt:i4>6</vt:i4>
      </vt:variant>
      <vt:variant>
        <vt:lpstr>Tema</vt:lpstr>
      </vt:variant>
      <vt:variant>
        <vt:i4>1</vt:i4>
      </vt:variant>
      <vt:variant>
        <vt:lpstr>Bildrubriker</vt:lpstr>
      </vt:variant>
      <vt:variant>
        <vt:i4>23</vt:i4>
      </vt:variant>
    </vt:vector>
  </HeadingPairs>
  <TitlesOfParts>
    <vt:vector size="30" baseType="lpstr">
      <vt:lpstr>Arial</vt:lpstr>
      <vt:lpstr>Calibri</vt:lpstr>
      <vt:lpstr>Calibri Light</vt:lpstr>
      <vt:lpstr>Graphik LC Web</vt:lpstr>
      <vt:lpstr>Helvetica</vt:lpstr>
      <vt:lpstr>Times</vt:lpstr>
      <vt:lpstr>Office-tema</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Ulrica Törning</dc:creator>
  <cp:lastModifiedBy>Hanna Vihavainen</cp:lastModifiedBy>
  <cp:revision>1</cp:revision>
  <dcterms:created xsi:type="dcterms:W3CDTF">2018-01-15T15:54:47Z</dcterms:created>
  <dcterms:modified xsi:type="dcterms:W3CDTF">2022-02-14T10:42:06Z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0x01010018A2643866E0C84DA9FB0BF0FC90BF91</vt:lpwstr>
  </property>
</Properties>
</file>