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02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66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149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445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134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943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07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06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697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509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75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244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936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850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4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54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AE48-D090-4A72-8813-3F14CCE08055}" type="datetimeFigureOut">
              <a:rPr lang="sv-SE" smtClean="0"/>
              <a:t>2023-05-17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DCD7A7-2E8A-4A08-8A86-19F1039181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74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gran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atteverket.s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8597A9-1463-5778-0F78-22E4ECE62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029" y="1658815"/>
            <a:ext cx="8534401" cy="2590800"/>
          </a:xfrm>
        </p:spPr>
        <p:txBody>
          <a:bodyPr anchor="t">
            <a:normAutofit/>
          </a:bodyPr>
          <a:lstStyle/>
          <a:p>
            <a:pPr algn="l"/>
            <a:r>
              <a:rPr lang="sv-SE" sz="5400" dirty="0">
                <a:latin typeface="Arial" panose="020B0604020202020204" pitchFamily="34" charset="0"/>
                <a:cs typeface="Arial" panose="020B0604020202020204" pitchFamily="34" charset="0"/>
              </a:rPr>
              <a:t>Stipendiefonder</a:t>
            </a:r>
            <a:br>
              <a:rPr lang="sv-SE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Var man hittar dem, hur man ansöker och </a:t>
            </a:r>
            <a:b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vad man ska tänka på</a:t>
            </a:r>
            <a:endParaRPr lang="sv-S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B741048-A28B-6206-514E-AC11D0DFF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0326" y="4257822"/>
            <a:ext cx="9220202" cy="914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v-SE" sz="3200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Ida von Ehrenheim</a:t>
            </a:r>
          </a:p>
          <a:p>
            <a:pPr algn="l"/>
            <a:r>
              <a:rPr lang="sv-SE" sz="2200" i="1" dirty="0">
                <a:solidFill>
                  <a:schemeClr val="tx1">
                    <a:alpha val="5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Ordförande för SLF Student Poznan</a:t>
            </a:r>
          </a:p>
        </p:txBody>
      </p:sp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48A043C1-7BA7-C07B-74CF-A73A89C3A9C8}"/>
              </a:ext>
            </a:extLst>
          </p:cNvPr>
          <p:cNvCxnSpPr/>
          <p:nvPr/>
        </p:nvCxnSpPr>
        <p:spPr>
          <a:xfrm>
            <a:off x="1730326" y="3903785"/>
            <a:ext cx="7181557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68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B9F300B-5ED9-C4EC-8CA5-BCDB590AD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7" y="1488099"/>
            <a:ext cx="8596312" cy="2708299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8F59E28-8918-C537-AF74-28AFDE1258AD}"/>
              </a:ext>
            </a:extLst>
          </p:cNvPr>
          <p:cNvSpPr txBox="1"/>
          <p:nvPr/>
        </p:nvSpPr>
        <p:spPr>
          <a:xfrm>
            <a:off x="716448" y="4546656"/>
            <a:ext cx="723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Personlig redogörelse – en liten beskrivning om dig och avsikt om erhåller stipendium, vad du ska använda pengarna till.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D7DA52A-33C7-6459-01D6-362C14083B54}"/>
              </a:ext>
            </a:extLst>
          </p:cNvPr>
          <p:cNvSpPr txBox="1"/>
          <p:nvPr/>
        </p:nvSpPr>
        <p:spPr>
          <a:xfrm>
            <a:off x="716448" y="5268686"/>
            <a:ext cx="860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Studiebevis – ett dokument från </a:t>
            </a:r>
            <a:r>
              <a:rPr lang="sv-SE" dirty="0" err="1"/>
              <a:t>Dean’s</a:t>
            </a:r>
            <a:r>
              <a:rPr lang="sv-SE" dirty="0"/>
              <a:t> </a:t>
            </a:r>
            <a:r>
              <a:rPr lang="sv-SE" dirty="0" err="1"/>
              <a:t>office</a:t>
            </a:r>
            <a:r>
              <a:rPr lang="sv-SE" dirty="0"/>
              <a:t> att du är intagen till nuvarande läsår.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D663D43-52D2-0695-D8F5-D610436BD451}"/>
              </a:ext>
            </a:extLst>
          </p:cNvPr>
          <p:cNvSpPr txBox="1"/>
          <p:nvPr/>
        </p:nvSpPr>
        <p:spPr>
          <a:xfrm>
            <a:off x="716448" y="5713717"/>
            <a:ext cx="7520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Betyg/avlagda examina – senaste betygen räcker, om möjligt skicka en sammanfogad </a:t>
            </a:r>
            <a:r>
              <a:rPr lang="sv-SE" dirty="0" err="1"/>
              <a:t>pdf</a:t>
            </a:r>
            <a:r>
              <a:rPr lang="sv-SE" dirty="0"/>
              <a:t> med alla betygen.</a:t>
            </a:r>
          </a:p>
        </p:txBody>
      </p:sp>
    </p:spTree>
    <p:extLst>
      <p:ext uri="{BB962C8B-B14F-4D97-AF65-F5344CB8AC3E}">
        <p14:creationId xmlns:p14="http://schemas.microsoft.com/office/powerpoint/2010/main" val="372366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A01CF6-653C-0589-B24D-52E20944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motivering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7AE5E9-5B93-4BE7-A5A4-6D0624387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https://www.globalgrant.com/studier-och-utbildning</a:t>
            </a:r>
          </a:p>
        </p:txBody>
      </p:sp>
    </p:spTree>
    <p:extLst>
      <p:ext uri="{BB962C8B-B14F-4D97-AF65-F5344CB8AC3E}">
        <p14:creationId xmlns:p14="http://schemas.microsoft.com/office/powerpoint/2010/main" val="288814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358E6B-3747-04AA-E4E8-4949B62A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707" y="2818228"/>
            <a:ext cx="8596668" cy="1320800"/>
          </a:xfrm>
        </p:spPr>
        <p:txBody>
          <a:bodyPr>
            <a:normAutofit/>
          </a:bodyPr>
          <a:lstStyle/>
          <a:p>
            <a:r>
              <a:rPr lang="sv-SE" sz="2400" dirty="0"/>
              <a:t>ida.von.ehrenheim@outlook.com</a:t>
            </a:r>
          </a:p>
        </p:txBody>
      </p:sp>
    </p:spTree>
    <p:extLst>
      <p:ext uri="{BB962C8B-B14F-4D97-AF65-F5344CB8AC3E}">
        <p14:creationId xmlns:p14="http://schemas.microsoft.com/office/powerpoint/2010/main" val="158173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skärmbild, skärm">
            <a:extLst>
              <a:ext uri="{FF2B5EF4-FFF2-40B4-BE49-F238E27FC236}">
                <a16:creationId xmlns:a16="http://schemas.microsoft.com/office/drawing/2014/main" id="{D18C4DCA-15CE-6040-7D00-DF156FD6D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2" y="1533380"/>
            <a:ext cx="8842439" cy="4750924"/>
          </a:xfr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6491AA71-DFF4-6F26-90DF-764F52DDB58C}"/>
              </a:ext>
            </a:extLst>
          </p:cNvPr>
          <p:cNvSpPr txBox="1"/>
          <p:nvPr/>
        </p:nvSpPr>
        <p:spPr>
          <a:xfrm>
            <a:off x="696350" y="1033975"/>
            <a:ext cx="313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accent4"/>
                </a:solidFill>
                <a:hlinkClick r:id="rId3"/>
              </a:rPr>
              <a:t>https://www.globalgrant.com/</a:t>
            </a:r>
            <a:endParaRPr lang="sv-SE" dirty="0">
              <a:solidFill>
                <a:schemeClr val="accent4"/>
              </a:solidFill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186AEC3E-7ECD-6EEF-866E-EAC9CFC1B678}"/>
              </a:ext>
            </a:extLst>
          </p:cNvPr>
          <p:cNvSpPr/>
          <p:nvPr/>
        </p:nvSpPr>
        <p:spPr>
          <a:xfrm>
            <a:off x="7455877" y="1340002"/>
            <a:ext cx="1357533" cy="69277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C65BE798-C45D-9CAA-2C90-990D61753A9A}"/>
              </a:ext>
            </a:extLst>
          </p:cNvPr>
          <p:cNvSpPr/>
          <p:nvPr/>
        </p:nvSpPr>
        <p:spPr>
          <a:xfrm rot="1336692">
            <a:off x="6646985" y="996507"/>
            <a:ext cx="956603" cy="3693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02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967E647D-08C5-9A32-7577-742552581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09" y="794824"/>
            <a:ext cx="9119508" cy="289091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4F41F48-47BF-369B-4F9B-A30E78ACFE87}"/>
              </a:ext>
            </a:extLst>
          </p:cNvPr>
          <p:cNvSpPr txBox="1"/>
          <p:nvPr/>
        </p:nvSpPr>
        <p:spPr>
          <a:xfrm>
            <a:off x="872197" y="3882682"/>
            <a:ext cx="8792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Antagningsbesked – be universitetet om ”</a:t>
            </a:r>
            <a:r>
              <a:rPr lang="sv-SE" dirty="0" err="1"/>
              <a:t>enrollment</a:t>
            </a:r>
            <a:r>
              <a:rPr lang="sv-SE" dirty="0"/>
              <a:t> letter” för nuvarande läsår med ditt namn och </a:t>
            </a:r>
            <a:r>
              <a:rPr lang="sv-SE" i="1" dirty="0"/>
              <a:t>födelsedatum</a:t>
            </a:r>
            <a:r>
              <a:rPr lang="sv-SE" dirty="0"/>
              <a:t> inkluderat. Be även att inkludera information angående terminsavgifter, summa och när den ska betalas.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348E1C2-5E2F-D351-1A34-8241550D20DD}"/>
              </a:ext>
            </a:extLst>
          </p:cNvPr>
          <p:cNvSpPr txBox="1"/>
          <p:nvPr/>
        </p:nvSpPr>
        <p:spPr>
          <a:xfrm>
            <a:off x="872197" y="5002960"/>
            <a:ext cx="855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Personbevis – gå till Skatteverkets hemsida, skriv ut. </a:t>
            </a:r>
            <a:r>
              <a:rPr lang="sv-SE" dirty="0">
                <a:solidFill>
                  <a:schemeClr val="accent4"/>
                </a:solidFill>
                <a:hlinkClick r:id="rId3"/>
              </a:rPr>
              <a:t>https://www.skatteverket.se/ </a:t>
            </a:r>
            <a:endParaRPr lang="sv-S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76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ord&#10;&#10;Automatiskt genererad beskrivning">
            <a:extLst>
              <a:ext uri="{FF2B5EF4-FFF2-40B4-BE49-F238E27FC236}">
                <a16:creationId xmlns:a16="http://schemas.microsoft.com/office/drawing/2014/main" id="{90B273D2-29AD-7B0D-8687-83CCC1315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6" y="344658"/>
            <a:ext cx="9052482" cy="4233294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D94520CA-4D98-B249-C67E-A7B890C18746}"/>
              </a:ext>
            </a:extLst>
          </p:cNvPr>
          <p:cNvCxnSpPr/>
          <p:nvPr/>
        </p:nvCxnSpPr>
        <p:spPr>
          <a:xfrm flipH="1">
            <a:off x="2018715" y="2630659"/>
            <a:ext cx="1728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9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DE7AB055-F913-7155-142D-40214EB5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7" y="548640"/>
            <a:ext cx="9316150" cy="389346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B2EEB22-860F-0FC8-0D00-8CEDC0DB1E9B}"/>
              </a:ext>
            </a:extLst>
          </p:cNvPr>
          <p:cNvSpPr/>
          <p:nvPr/>
        </p:nvSpPr>
        <p:spPr>
          <a:xfrm>
            <a:off x="386862" y="1273126"/>
            <a:ext cx="8700867" cy="45016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CF2F45-B3BC-C8E4-0E0F-4D2DB1E52F35}"/>
              </a:ext>
            </a:extLst>
          </p:cNvPr>
          <p:cNvSpPr/>
          <p:nvPr/>
        </p:nvSpPr>
        <p:spPr>
          <a:xfrm>
            <a:off x="386862" y="3791243"/>
            <a:ext cx="3453618" cy="5978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E55196B-91EB-0047-460D-FDD6CA9FDA16}"/>
              </a:ext>
            </a:extLst>
          </p:cNvPr>
          <p:cNvSpPr txBox="1"/>
          <p:nvPr/>
        </p:nvSpPr>
        <p:spPr>
          <a:xfrm>
            <a:off x="1069145" y="4670474"/>
            <a:ext cx="6865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Redovisning efter beviljat stipendium är vanligt och innebär oftast att skicka in godkända betyg efter avslutat läsår.</a:t>
            </a:r>
          </a:p>
          <a:p>
            <a:endParaRPr lang="sv-SE" dirty="0"/>
          </a:p>
          <a:p>
            <a:r>
              <a:rPr lang="sv-SE" dirty="0"/>
              <a:t>Viktigt att understryka att stipendium </a:t>
            </a:r>
            <a:r>
              <a:rPr lang="sv-SE" b="1" i="1" dirty="0"/>
              <a:t>inte</a:t>
            </a:r>
            <a:r>
              <a:rPr lang="sv-SE" dirty="0"/>
              <a:t> beviljas retroaktivt utan för kommande kostnader, som sedan ska redovisas.</a:t>
            </a:r>
          </a:p>
        </p:txBody>
      </p:sp>
    </p:spTree>
    <p:extLst>
      <p:ext uri="{BB962C8B-B14F-4D97-AF65-F5344CB8AC3E}">
        <p14:creationId xmlns:p14="http://schemas.microsoft.com/office/powerpoint/2010/main" val="269666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F38A4D02-493C-CBC7-2269-BF066D4C8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7" y="1105062"/>
            <a:ext cx="8596312" cy="3699452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D5AA8FC-8466-996E-F336-E93D7B603F7F}"/>
              </a:ext>
            </a:extLst>
          </p:cNvPr>
          <p:cNvSpPr/>
          <p:nvPr/>
        </p:nvSpPr>
        <p:spPr>
          <a:xfrm>
            <a:off x="935502" y="4157003"/>
            <a:ext cx="3749040" cy="3024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502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D262761-0ABD-7E11-6782-A74A9B798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8" y="1750337"/>
            <a:ext cx="8596312" cy="2338566"/>
          </a:xfrm>
        </p:spPr>
      </p:pic>
    </p:spTree>
    <p:extLst>
      <p:ext uri="{BB962C8B-B14F-4D97-AF65-F5344CB8AC3E}">
        <p14:creationId xmlns:p14="http://schemas.microsoft.com/office/powerpoint/2010/main" val="86888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55D0E5C1-80C2-99B2-7E75-6F09C69AF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8" y="599074"/>
            <a:ext cx="6665166" cy="3881437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EC38A7A-87DC-F12D-58B7-EC88FA8733C7}"/>
              </a:ext>
            </a:extLst>
          </p:cNvPr>
          <p:cNvSpPr txBox="1"/>
          <p:nvPr/>
        </p:nvSpPr>
        <p:spPr>
          <a:xfrm>
            <a:off x="1223889" y="5106571"/>
            <a:ext cx="4872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Årsinkomst – lön före skatt, förvärvsinkomster, bidrag som studiebidrag eller barnbidrag, lån som studielån. Inkomst om du sålt din bil etc.</a:t>
            </a:r>
          </a:p>
        </p:txBody>
      </p:sp>
    </p:spTree>
    <p:extLst>
      <p:ext uri="{BB962C8B-B14F-4D97-AF65-F5344CB8AC3E}">
        <p14:creationId xmlns:p14="http://schemas.microsoft.com/office/powerpoint/2010/main" val="245000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&#10;&#10;Automatiskt genererad beskrivning">
            <a:extLst>
              <a:ext uri="{FF2B5EF4-FFF2-40B4-BE49-F238E27FC236}">
                <a16:creationId xmlns:a16="http://schemas.microsoft.com/office/drawing/2014/main" id="{CE11874A-391D-A139-9538-07BD76B6E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9" y="1676410"/>
            <a:ext cx="8596312" cy="2809977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9EAFE86-E9EB-3022-F530-AAF1A4160B60}"/>
              </a:ext>
            </a:extLst>
          </p:cNvPr>
          <p:cNvSpPr txBox="1"/>
          <p:nvPr/>
        </p:nvSpPr>
        <p:spPr>
          <a:xfrm flipH="1">
            <a:off x="1083212" y="4986997"/>
            <a:ext cx="4579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Avser främst gymnasieexamen och </a:t>
            </a:r>
            <a:r>
              <a:rPr lang="sv-SE" dirty="0" err="1"/>
              <a:t>ev</a:t>
            </a:r>
            <a:r>
              <a:rPr lang="sv-SE" dirty="0"/>
              <a:t> övrig avslutade program på universitetet, ej enskilda kurser etc. </a:t>
            </a:r>
          </a:p>
        </p:txBody>
      </p:sp>
    </p:spTree>
    <p:extLst>
      <p:ext uri="{BB962C8B-B14F-4D97-AF65-F5344CB8AC3E}">
        <p14:creationId xmlns:p14="http://schemas.microsoft.com/office/powerpoint/2010/main" val="76372346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SLF">
      <a:dk1>
        <a:srgbClr val="3A5BA6"/>
      </a:dk1>
      <a:lt1>
        <a:sysClr val="window" lastClr="FFFFFF"/>
      </a:lt1>
      <a:dk2>
        <a:srgbClr val="3A5BA6"/>
      </a:dk2>
      <a:lt2>
        <a:srgbClr val="FFFFFF"/>
      </a:lt2>
      <a:accent1>
        <a:srgbClr val="5774B8"/>
      </a:accent1>
      <a:accent2>
        <a:srgbClr val="7EA1D5"/>
      </a:accent2>
      <a:accent3>
        <a:srgbClr val="D3EDF0"/>
      </a:accent3>
      <a:accent4>
        <a:srgbClr val="F193BD"/>
      </a:accent4>
      <a:accent5>
        <a:srgbClr val="4BB69A"/>
      </a:accent5>
      <a:accent6>
        <a:srgbClr val="FF4D00"/>
      </a:accent6>
      <a:hlink>
        <a:srgbClr val="FF4D00"/>
      </a:hlink>
      <a:folHlink>
        <a:srgbClr val="4BB6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</TotalTime>
  <Words>239</Words>
  <Application>Microsoft Office PowerPoint</Application>
  <PresentationFormat>Bredbild</PresentationFormat>
  <Paragraphs>17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Wingdings 3</vt:lpstr>
      <vt:lpstr>Fasett</vt:lpstr>
      <vt:lpstr>Stipendiefonder Var man hittar dem, hur man ansöker och  vad man ska tänka på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Exempel motivering</vt:lpstr>
      <vt:lpstr>ida.von.ehrenheim@outlook.com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Stipendiefonder Var man hittar dem, hur man ansöker och  vad man ska tänka på</dc:title>
  <dc:creator>Ida von Ehrenheim</dc:creator>
  <cp:lastModifiedBy>Ida von Ehrenheim</cp:lastModifiedBy>
  <cp:revision>4</cp:revision>
  <dcterms:created xsi:type="dcterms:W3CDTF">2023-03-03T10:44:11Z</dcterms:created>
  <dcterms:modified xsi:type="dcterms:W3CDTF">2023-05-17T15:10:52Z</dcterms:modified>
</cp:coreProperties>
</file>