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6"/>
  </p:notesMasterIdLst>
  <p:sldIdLst>
    <p:sldId id="263" r:id="rId6"/>
    <p:sldId id="279" r:id="rId7"/>
    <p:sldId id="266" r:id="rId8"/>
    <p:sldId id="278" r:id="rId9"/>
    <p:sldId id="281" r:id="rId10"/>
    <p:sldId id="280" r:id="rId11"/>
    <p:sldId id="282" r:id="rId12"/>
    <p:sldId id="284" r:id="rId13"/>
    <p:sldId id="271" r:id="rId14"/>
    <p:sldId id="27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A9F9-8123-4EFA-B5A2-FB9FB611660A}" v="599" dt="2020-10-21T04:48:15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ja Ginters" userId="63648073-efac-4e62-9e24-b18938cb2feb" providerId="ADAL" clId="{308AA9F9-8123-4EFA-B5A2-FB9FB611660A}"/>
    <pc:docChg chg="undo custSel addSld delSld modSld">
      <pc:chgData name="Livija Ginters" userId="63648073-efac-4e62-9e24-b18938cb2feb" providerId="ADAL" clId="{308AA9F9-8123-4EFA-B5A2-FB9FB611660A}" dt="2020-10-21T04:48:31.074" v="3095" actId="20577"/>
      <pc:docMkLst>
        <pc:docMk/>
      </pc:docMkLst>
      <pc:sldChg chg="modSp">
        <pc:chgData name="Livija Ginters" userId="63648073-efac-4e62-9e24-b18938cb2feb" providerId="ADAL" clId="{308AA9F9-8123-4EFA-B5A2-FB9FB611660A}" dt="2020-10-21T03:47:10.290" v="29" actId="20577"/>
        <pc:sldMkLst>
          <pc:docMk/>
          <pc:sldMk cId="2705384881" sldId="263"/>
        </pc:sldMkLst>
        <pc:spChg chg="mod">
          <ac:chgData name="Livija Ginters" userId="63648073-efac-4e62-9e24-b18938cb2feb" providerId="ADAL" clId="{308AA9F9-8123-4EFA-B5A2-FB9FB611660A}" dt="2020-10-21T03:47:10.290" v="29" actId="20577"/>
          <ac:spMkLst>
            <pc:docMk/>
            <pc:sldMk cId="2705384881" sldId="263"/>
            <ac:spMk id="2" creationId="{00000000-0000-0000-0000-000000000000}"/>
          </ac:spMkLst>
        </pc:spChg>
      </pc:sldChg>
      <pc:sldChg chg="del">
        <pc:chgData name="Livija Ginters" userId="63648073-efac-4e62-9e24-b18938cb2feb" providerId="ADAL" clId="{308AA9F9-8123-4EFA-B5A2-FB9FB611660A}" dt="2020-10-21T04:11:58.380" v="1488" actId="2696"/>
        <pc:sldMkLst>
          <pc:docMk/>
          <pc:sldMk cId="843712930" sldId="265"/>
        </pc:sldMkLst>
      </pc:sldChg>
      <pc:sldChg chg="addSp delSp modSp modAnim">
        <pc:chgData name="Livija Ginters" userId="63648073-efac-4e62-9e24-b18938cb2feb" providerId="ADAL" clId="{308AA9F9-8123-4EFA-B5A2-FB9FB611660A}" dt="2020-10-21T04:42:14.867" v="2480" actId="20577"/>
        <pc:sldMkLst>
          <pc:docMk/>
          <pc:sldMk cId="1512561668" sldId="266"/>
        </pc:sldMkLst>
        <pc:spChg chg="mod">
          <ac:chgData name="Livija Ginters" userId="63648073-efac-4e62-9e24-b18938cb2feb" providerId="ADAL" clId="{308AA9F9-8123-4EFA-B5A2-FB9FB611660A}" dt="2020-10-21T03:47:26.134" v="47" actId="20577"/>
          <ac:spMkLst>
            <pc:docMk/>
            <pc:sldMk cId="1512561668" sldId="266"/>
            <ac:spMk id="2" creationId="{EE23D58A-1822-4D32-BF89-932878AB6EE3}"/>
          </ac:spMkLst>
        </pc:spChg>
        <pc:spChg chg="del">
          <ac:chgData name="Livija Ginters" userId="63648073-efac-4e62-9e24-b18938cb2feb" providerId="ADAL" clId="{308AA9F9-8123-4EFA-B5A2-FB9FB611660A}" dt="2020-10-21T04:11:14" v="1483" actId="478"/>
          <ac:spMkLst>
            <pc:docMk/>
            <pc:sldMk cId="1512561668" sldId="266"/>
            <ac:spMk id="3" creationId="{11D7B0DE-15AE-4757-8624-79C5BA535A5A}"/>
          </ac:spMkLst>
        </pc:spChg>
        <pc:spChg chg="mod">
          <ac:chgData name="Livija Ginters" userId="63648073-efac-4e62-9e24-b18938cb2feb" providerId="ADAL" clId="{308AA9F9-8123-4EFA-B5A2-FB9FB611660A}" dt="2020-10-21T04:42:14.867" v="2480" actId="20577"/>
          <ac:spMkLst>
            <pc:docMk/>
            <pc:sldMk cId="1512561668" sldId="266"/>
            <ac:spMk id="5" creationId="{A7BAD857-8C1B-4BC1-8954-5327DCE5D842}"/>
          </ac:spMkLst>
        </pc:spChg>
        <pc:picChg chg="add del mod modCrop">
          <ac:chgData name="Livija Ginters" userId="63648073-efac-4e62-9e24-b18938cb2feb" providerId="ADAL" clId="{308AA9F9-8123-4EFA-B5A2-FB9FB611660A}" dt="2020-10-21T04:22:08.406" v="1898"/>
          <ac:picMkLst>
            <pc:docMk/>
            <pc:sldMk cId="1512561668" sldId="266"/>
            <ac:picMk id="4" creationId="{45E33028-0508-4072-9A0D-8CD2789FCA6E}"/>
          </ac:picMkLst>
        </pc:picChg>
        <pc:picChg chg="add mod modCrop">
          <ac:chgData name="Livija Ginters" userId="63648073-efac-4e62-9e24-b18938cb2feb" providerId="ADAL" clId="{308AA9F9-8123-4EFA-B5A2-FB9FB611660A}" dt="2020-10-21T04:23:47.466" v="1903" actId="1076"/>
          <ac:picMkLst>
            <pc:docMk/>
            <pc:sldMk cId="1512561668" sldId="266"/>
            <ac:picMk id="6" creationId="{9B2E436F-3FDE-4B3D-ACE8-B0870F4ACB3A}"/>
          </ac:picMkLst>
        </pc:picChg>
        <pc:picChg chg="add mod modCrop">
          <ac:chgData name="Livija Ginters" userId="63648073-efac-4e62-9e24-b18938cb2feb" providerId="ADAL" clId="{308AA9F9-8123-4EFA-B5A2-FB9FB611660A}" dt="2020-10-21T04:25:29.370" v="1909" actId="1076"/>
          <ac:picMkLst>
            <pc:docMk/>
            <pc:sldMk cId="1512561668" sldId="266"/>
            <ac:picMk id="7" creationId="{581D7F84-E350-46CA-BC73-4776079EF491}"/>
          </ac:picMkLst>
        </pc:picChg>
        <pc:picChg chg="add mod modCrop">
          <ac:chgData name="Livija Ginters" userId="63648073-efac-4e62-9e24-b18938cb2feb" providerId="ADAL" clId="{308AA9F9-8123-4EFA-B5A2-FB9FB611660A}" dt="2020-10-21T04:30:53.241" v="1919" actId="1076"/>
          <ac:picMkLst>
            <pc:docMk/>
            <pc:sldMk cId="1512561668" sldId="266"/>
            <ac:picMk id="8" creationId="{6C387158-1FDB-4B31-ACD1-AFAF898456EB}"/>
          </ac:picMkLst>
        </pc:picChg>
        <pc:picChg chg="add mod modCrop">
          <ac:chgData name="Livija Ginters" userId="63648073-efac-4e62-9e24-b18938cb2feb" providerId="ADAL" clId="{308AA9F9-8123-4EFA-B5A2-FB9FB611660A}" dt="2020-10-21T04:31:51.469" v="1924" actId="1076"/>
          <ac:picMkLst>
            <pc:docMk/>
            <pc:sldMk cId="1512561668" sldId="266"/>
            <ac:picMk id="9" creationId="{9E5B906D-B750-485F-BBC6-2E6933F6B134}"/>
          </ac:picMkLst>
        </pc:picChg>
        <pc:picChg chg="add mod">
          <ac:chgData name="Livija Ginters" userId="63648073-efac-4e62-9e24-b18938cb2feb" providerId="ADAL" clId="{308AA9F9-8123-4EFA-B5A2-FB9FB611660A}" dt="2020-10-21T04:28:07.862" v="1913" actId="1076"/>
          <ac:picMkLst>
            <pc:docMk/>
            <pc:sldMk cId="1512561668" sldId="266"/>
            <ac:picMk id="1026" creationId="{59DDDA9F-BA52-45F2-B9A3-6FCFAEF22EF0}"/>
          </ac:picMkLst>
        </pc:picChg>
      </pc:sldChg>
      <pc:sldChg chg="del">
        <pc:chgData name="Livija Ginters" userId="63648073-efac-4e62-9e24-b18938cb2feb" providerId="ADAL" clId="{308AA9F9-8123-4EFA-B5A2-FB9FB611660A}" dt="2020-10-21T04:11:57.456" v="1487" actId="2696"/>
        <pc:sldMkLst>
          <pc:docMk/>
          <pc:sldMk cId="507440244" sldId="268"/>
        </pc:sldMkLst>
      </pc:sldChg>
      <pc:sldChg chg="del">
        <pc:chgData name="Livija Ginters" userId="63648073-efac-4e62-9e24-b18938cb2feb" providerId="ADAL" clId="{308AA9F9-8123-4EFA-B5A2-FB9FB611660A}" dt="2020-10-21T04:11:59.627" v="1489" actId="2696"/>
        <pc:sldMkLst>
          <pc:docMk/>
          <pc:sldMk cId="4226378146" sldId="269"/>
        </pc:sldMkLst>
      </pc:sldChg>
      <pc:sldChg chg="del">
        <pc:chgData name="Livija Ginters" userId="63648073-efac-4e62-9e24-b18938cb2feb" providerId="ADAL" clId="{308AA9F9-8123-4EFA-B5A2-FB9FB611660A}" dt="2020-10-21T04:12:00.323" v="1490" actId="2696"/>
        <pc:sldMkLst>
          <pc:docMk/>
          <pc:sldMk cId="2440498072" sldId="270"/>
        </pc:sldMkLst>
      </pc:sldChg>
      <pc:sldChg chg="modSp">
        <pc:chgData name="Livija Ginters" userId="63648073-efac-4e62-9e24-b18938cb2feb" providerId="ADAL" clId="{308AA9F9-8123-4EFA-B5A2-FB9FB611660A}" dt="2020-10-21T04:48:31.074" v="3095" actId="20577"/>
        <pc:sldMkLst>
          <pc:docMk/>
          <pc:sldMk cId="755025776" sldId="271"/>
        </pc:sldMkLst>
        <pc:spChg chg="mod">
          <ac:chgData name="Livija Ginters" userId="63648073-efac-4e62-9e24-b18938cb2feb" providerId="ADAL" clId="{308AA9F9-8123-4EFA-B5A2-FB9FB611660A}" dt="2020-10-21T04:48:31.074" v="3095" actId="20577"/>
          <ac:spMkLst>
            <pc:docMk/>
            <pc:sldMk cId="755025776" sldId="271"/>
            <ac:spMk id="2" creationId="{5607DD38-8D10-4999-9A39-5F9EE2B8719F}"/>
          </ac:spMkLst>
        </pc:spChg>
      </pc:sldChg>
      <pc:sldChg chg="del">
        <pc:chgData name="Livija Ginters" userId="63648073-efac-4e62-9e24-b18938cb2feb" providerId="ADAL" clId="{308AA9F9-8123-4EFA-B5A2-FB9FB611660A}" dt="2020-10-21T04:11:53.681" v="1485" actId="2696"/>
        <pc:sldMkLst>
          <pc:docMk/>
          <pc:sldMk cId="2912528780" sldId="273"/>
        </pc:sldMkLst>
      </pc:sldChg>
      <pc:sldChg chg="del">
        <pc:chgData name="Livija Ginters" userId="63648073-efac-4e62-9e24-b18938cb2feb" providerId="ADAL" clId="{308AA9F9-8123-4EFA-B5A2-FB9FB611660A}" dt="2020-10-21T04:11:56.232" v="1486" actId="2696"/>
        <pc:sldMkLst>
          <pc:docMk/>
          <pc:sldMk cId="252839494" sldId="274"/>
        </pc:sldMkLst>
      </pc:sldChg>
      <pc:sldChg chg="del">
        <pc:chgData name="Livija Ginters" userId="63648073-efac-4e62-9e24-b18938cb2feb" providerId="ADAL" clId="{308AA9F9-8123-4EFA-B5A2-FB9FB611660A}" dt="2020-10-21T04:36:21.806" v="2264" actId="2696"/>
        <pc:sldMkLst>
          <pc:docMk/>
          <pc:sldMk cId="2261671449" sldId="276"/>
        </pc:sldMkLst>
      </pc:sldChg>
      <pc:sldChg chg="del">
        <pc:chgData name="Livija Ginters" userId="63648073-efac-4e62-9e24-b18938cb2feb" providerId="ADAL" clId="{308AA9F9-8123-4EFA-B5A2-FB9FB611660A}" dt="2020-10-21T04:37:28.934" v="2265" actId="2696"/>
        <pc:sldMkLst>
          <pc:docMk/>
          <pc:sldMk cId="1547442009" sldId="277"/>
        </pc:sldMkLst>
      </pc:sldChg>
      <pc:sldChg chg="delSp modSp add">
        <pc:chgData name="Livija Ginters" userId="63648073-efac-4e62-9e24-b18938cb2feb" providerId="ADAL" clId="{308AA9F9-8123-4EFA-B5A2-FB9FB611660A}" dt="2020-10-21T04:32:15.354" v="1968" actId="20577"/>
        <pc:sldMkLst>
          <pc:docMk/>
          <pc:sldMk cId="3298418308" sldId="278"/>
        </pc:sldMkLst>
        <pc:spChg chg="mod">
          <ac:chgData name="Livija Ginters" userId="63648073-efac-4e62-9e24-b18938cb2feb" providerId="ADAL" clId="{308AA9F9-8123-4EFA-B5A2-FB9FB611660A}" dt="2020-10-21T03:50:11.288" v="402" actId="20577"/>
          <ac:spMkLst>
            <pc:docMk/>
            <pc:sldMk cId="3298418308" sldId="278"/>
            <ac:spMk id="2" creationId="{9D3C12E2-4DCC-40F0-8B13-65940EF72B65}"/>
          </ac:spMkLst>
        </pc:spChg>
        <pc:spChg chg="mod">
          <ac:chgData name="Livija Ginters" userId="63648073-efac-4e62-9e24-b18938cb2feb" providerId="ADAL" clId="{308AA9F9-8123-4EFA-B5A2-FB9FB611660A}" dt="2020-10-21T04:32:15.354" v="1968" actId="20577"/>
          <ac:spMkLst>
            <pc:docMk/>
            <pc:sldMk cId="3298418308" sldId="278"/>
            <ac:spMk id="4" creationId="{839F63B3-E22C-4171-9062-7D1F84ADE2E8}"/>
          </ac:spMkLst>
        </pc:spChg>
        <pc:spChg chg="del">
          <ac:chgData name="Livija Ginters" userId="63648073-efac-4e62-9e24-b18938cb2feb" providerId="ADAL" clId="{308AA9F9-8123-4EFA-B5A2-FB9FB611660A}" dt="2020-10-21T03:54:10.311" v="618" actId="478"/>
          <ac:spMkLst>
            <pc:docMk/>
            <pc:sldMk cId="3298418308" sldId="278"/>
            <ac:spMk id="5" creationId="{6DDAE5C3-FBF2-415F-8795-B94ABBE954B3}"/>
          </ac:spMkLst>
        </pc:spChg>
      </pc:sldChg>
      <pc:sldChg chg="addSp delSp modSp add modAnim">
        <pc:chgData name="Livija Ginters" userId="63648073-efac-4e62-9e24-b18938cb2feb" providerId="ADAL" clId="{308AA9F9-8123-4EFA-B5A2-FB9FB611660A}" dt="2020-10-21T04:15:59.505" v="1881" actId="20577"/>
        <pc:sldMkLst>
          <pc:docMk/>
          <pc:sldMk cId="3362152424" sldId="279"/>
        </pc:sldMkLst>
        <pc:spChg chg="del">
          <ac:chgData name="Livija Ginters" userId="63648073-efac-4e62-9e24-b18938cb2feb" providerId="ADAL" clId="{308AA9F9-8123-4EFA-B5A2-FB9FB611660A}" dt="2020-10-21T03:50:53.373" v="438"/>
          <ac:spMkLst>
            <pc:docMk/>
            <pc:sldMk cId="3362152424" sldId="279"/>
            <ac:spMk id="2" creationId="{5539D903-D33F-4451-811E-3ED5993EEA38}"/>
          </ac:spMkLst>
        </pc:spChg>
        <pc:spChg chg="add mod">
          <ac:chgData name="Livija Ginters" userId="63648073-efac-4e62-9e24-b18938cb2feb" providerId="ADAL" clId="{308AA9F9-8123-4EFA-B5A2-FB9FB611660A}" dt="2020-10-21T03:52:55.829" v="472" actId="20577"/>
          <ac:spMkLst>
            <pc:docMk/>
            <pc:sldMk cId="3362152424" sldId="279"/>
            <ac:spMk id="3" creationId="{0F9E3D73-BCFB-46F3-98A5-607746F6153F}"/>
          </ac:spMkLst>
        </pc:spChg>
        <pc:spChg chg="add mod">
          <ac:chgData name="Livija Ginters" userId="63648073-efac-4e62-9e24-b18938cb2feb" providerId="ADAL" clId="{308AA9F9-8123-4EFA-B5A2-FB9FB611660A}" dt="2020-10-21T03:50:53.373" v="438"/>
          <ac:spMkLst>
            <pc:docMk/>
            <pc:sldMk cId="3362152424" sldId="279"/>
            <ac:spMk id="4" creationId="{1363DA48-169D-431A-BE62-753812AC5EA2}"/>
          </ac:spMkLst>
        </pc:spChg>
        <pc:spChg chg="add del mod">
          <ac:chgData name="Livija Ginters" userId="63648073-efac-4e62-9e24-b18938cb2feb" providerId="ADAL" clId="{308AA9F9-8123-4EFA-B5A2-FB9FB611660A}" dt="2020-10-21T03:51:51.490" v="439"/>
          <ac:spMkLst>
            <pc:docMk/>
            <pc:sldMk cId="3362152424" sldId="279"/>
            <ac:spMk id="5" creationId="{2EA52E08-513A-4E72-8A65-429DBD064872}"/>
          </ac:spMkLst>
        </pc:spChg>
        <pc:spChg chg="add mod">
          <ac:chgData name="Livija Ginters" userId="63648073-efac-4e62-9e24-b18938cb2feb" providerId="ADAL" clId="{308AA9F9-8123-4EFA-B5A2-FB9FB611660A}" dt="2020-10-21T04:15:59.505" v="1881" actId="20577"/>
          <ac:spMkLst>
            <pc:docMk/>
            <pc:sldMk cId="3362152424" sldId="279"/>
            <ac:spMk id="6" creationId="{99320E7F-DB06-4E5F-8596-66020ED15408}"/>
          </ac:spMkLst>
        </pc:spChg>
        <pc:picChg chg="add mod modCrop">
          <ac:chgData name="Livija Ginters" userId="63648073-efac-4e62-9e24-b18938cb2feb" providerId="ADAL" clId="{308AA9F9-8123-4EFA-B5A2-FB9FB611660A}" dt="2020-10-21T03:52:45.417" v="447" actId="14861"/>
          <ac:picMkLst>
            <pc:docMk/>
            <pc:sldMk cId="3362152424" sldId="279"/>
            <ac:picMk id="7" creationId="{78DC9801-FBD9-402A-BAE1-82ACFEF32907}"/>
          </ac:picMkLst>
        </pc:picChg>
      </pc:sldChg>
      <pc:sldChg chg="delSp modSp add">
        <pc:chgData name="Livija Ginters" userId="63648073-efac-4e62-9e24-b18938cb2feb" providerId="ADAL" clId="{308AA9F9-8123-4EFA-B5A2-FB9FB611660A}" dt="2020-10-21T04:41:33.530" v="2459" actId="20577"/>
        <pc:sldMkLst>
          <pc:docMk/>
          <pc:sldMk cId="2862416927" sldId="280"/>
        </pc:sldMkLst>
        <pc:spChg chg="mod">
          <ac:chgData name="Livija Ginters" userId="63648073-efac-4e62-9e24-b18938cb2feb" providerId="ADAL" clId="{308AA9F9-8123-4EFA-B5A2-FB9FB611660A}" dt="2020-10-21T04:04:24.016" v="948" actId="20577"/>
          <ac:spMkLst>
            <pc:docMk/>
            <pc:sldMk cId="2862416927" sldId="280"/>
            <ac:spMk id="2" creationId="{3DC3951D-501D-406C-9FF1-C2C0973635CE}"/>
          </ac:spMkLst>
        </pc:spChg>
        <pc:spChg chg="mod">
          <ac:chgData name="Livija Ginters" userId="63648073-efac-4e62-9e24-b18938cb2feb" providerId="ADAL" clId="{308AA9F9-8123-4EFA-B5A2-FB9FB611660A}" dt="2020-10-21T04:41:33.530" v="2459" actId="20577"/>
          <ac:spMkLst>
            <pc:docMk/>
            <pc:sldMk cId="2862416927" sldId="280"/>
            <ac:spMk id="4" creationId="{3AAE7588-A688-4FF9-8CDB-DDA599498D9D}"/>
          </ac:spMkLst>
        </pc:spChg>
        <pc:spChg chg="del">
          <ac:chgData name="Livija Ginters" userId="63648073-efac-4e62-9e24-b18938cb2feb" providerId="ADAL" clId="{308AA9F9-8123-4EFA-B5A2-FB9FB611660A}" dt="2020-10-21T04:04:10.618" v="913" actId="478"/>
          <ac:spMkLst>
            <pc:docMk/>
            <pc:sldMk cId="2862416927" sldId="280"/>
            <ac:spMk id="5" creationId="{92BA79F6-0037-4970-8270-2F4705D98111}"/>
          </ac:spMkLst>
        </pc:spChg>
      </pc:sldChg>
      <pc:sldChg chg="addSp delSp modSp add">
        <pc:chgData name="Livija Ginters" userId="63648073-efac-4e62-9e24-b18938cb2feb" providerId="ADAL" clId="{308AA9F9-8123-4EFA-B5A2-FB9FB611660A}" dt="2020-10-21T04:33:51.598" v="2183" actId="20577"/>
        <pc:sldMkLst>
          <pc:docMk/>
          <pc:sldMk cId="4261267026" sldId="281"/>
        </pc:sldMkLst>
        <pc:spChg chg="mod">
          <ac:chgData name="Livija Ginters" userId="63648073-efac-4e62-9e24-b18938cb2feb" providerId="ADAL" clId="{308AA9F9-8123-4EFA-B5A2-FB9FB611660A}" dt="2020-10-21T04:07:46.157" v="1224" actId="20577"/>
          <ac:spMkLst>
            <pc:docMk/>
            <pc:sldMk cId="4261267026" sldId="281"/>
            <ac:spMk id="2" creationId="{B0136CBE-4AC8-47B8-8A41-270375FE705C}"/>
          </ac:spMkLst>
        </pc:spChg>
        <pc:spChg chg="mod">
          <ac:chgData name="Livija Ginters" userId="63648073-efac-4e62-9e24-b18938cb2feb" providerId="ADAL" clId="{308AA9F9-8123-4EFA-B5A2-FB9FB611660A}" dt="2020-10-21T04:33:51.598" v="2183" actId="20577"/>
          <ac:spMkLst>
            <pc:docMk/>
            <pc:sldMk cId="4261267026" sldId="281"/>
            <ac:spMk id="4" creationId="{22A8DB50-97FF-4353-91CA-808020B7F8AD}"/>
          </ac:spMkLst>
        </pc:spChg>
        <pc:spChg chg="del">
          <ac:chgData name="Livija Ginters" userId="63648073-efac-4e62-9e24-b18938cb2feb" providerId="ADAL" clId="{308AA9F9-8123-4EFA-B5A2-FB9FB611660A}" dt="2020-10-21T04:07:40.494" v="1213" actId="931"/>
          <ac:spMkLst>
            <pc:docMk/>
            <pc:sldMk cId="4261267026" sldId="281"/>
            <ac:spMk id="5" creationId="{95ADE6BC-E83F-4947-BC67-D0E43EC38589}"/>
          </ac:spMkLst>
        </pc:spChg>
        <pc:picChg chg="add mod">
          <ac:chgData name="Livija Ginters" userId="63648073-efac-4e62-9e24-b18938cb2feb" providerId="ADAL" clId="{308AA9F9-8123-4EFA-B5A2-FB9FB611660A}" dt="2020-10-21T04:07:43.665" v="1215" actId="962"/>
          <ac:picMkLst>
            <pc:docMk/>
            <pc:sldMk cId="4261267026" sldId="281"/>
            <ac:picMk id="7" creationId="{078983D5-4BB6-48EB-9C97-EEE6BBD7AE68}"/>
          </ac:picMkLst>
        </pc:picChg>
      </pc:sldChg>
      <pc:sldChg chg="delSp modSp add">
        <pc:chgData name="Livija Ginters" userId="63648073-efac-4e62-9e24-b18938cb2feb" providerId="ADAL" clId="{308AA9F9-8123-4EFA-B5A2-FB9FB611660A}" dt="2020-10-21T04:44:09.109" v="2646" actId="20577"/>
        <pc:sldMkLst>
          <pc:docMk/>
          <pc:sldMk cId="2807853006" sldId="282"/>
        </pc:sldMkLst>
        <pc:spChg chg="mod">
          <ac:chgData name="Livija Ginters" userId="63648073-efac-4e62-9e24-b18938cb2feb" providerId="ADAL" clId="{308AA9F9-8123-4EFA-B5A2-FB9FB611660A}" dt="2020-10-21T04:12:53.202" v="1531" actId="20577"/>
          <ac:spMkLst>
            <pc:docMk/>
            <pc:sldMk cId="2807853006" sldId="282"/>
            <ac:spMk id="2" creationId="{6AADBD6C-B83D-4274-BAA3-E9F6E2901E50}"/>
          </ac:spMkLst>
        </pc:spChg>
        <pc:spChg chg="mod">
          <ac:chgData name="Livija Ginters" userId="63648073-efac-4e62-9e24-b18938cb2feb" providerId="ADAL" clId="{308AA9F9-8123-4EFA-B5A2-FB9FB611660A}" dt="2020-10-21T04:44:09.109" v="2646" actId="20577"/>
          <ac:spMkLst>
            <pc:docMk/>
            <pc:sldMk cId="2807853006" sldId="282"/>
            <ac:spMk id="4" creationId="{DC6FBC65-172B-4462-8B42-16551E6FFA99}"/>
          </ac:spMkLst>
        </pc:spChg>
        <pc:spChg chg="del">
          <ac:chgData name="Livija Ginters" userId="63648073-efac-4e62-9e24-b18938cb2feb" providerId="ADAL" clId="{308AA9F9-8123-4EFA-B5A2-FB9FB611660A}" dt="2020-10-21T04:12:55.847" v="1532" actId="478"/>
          <ac:spMkLst>
            <pc:docMk/>
            <pc:sldMk cId="2807853006" sldId="282"/>
            <ac:spMk id="5" creationId="{ECE5D280-A4CF-40F5-ADF0-BC80F948D4EB}"/>
          </ac:spMkLst>
        </pc:spChg>
      </pc:sldChg>
      <pc:sldChg chg="add del">
        <pc:chgData name="Livija Ginters" userId="63648073-efac-4e62-9e24-b18938cb2feb" providerId="ADAL" clId="{308AA9F9-8123-4EFA-B5A2-FB9FB611660A}" dt="2020-10-21T04:48:18.699" v="3079" actId="2696"/>
        <pc:sldMkLst>
          <pc:docMk/>
          <pc:sldMk cId="2341013966" sldId="283"/>
        </pc:sldMkLst>
      </pc:sldChg>
      <pc:sldChg chg="modSp add modAnim">
        <pc:chgData name="Livija Ginters" userId="63648073-efac-4e62-9e24-b18938cb2feb" providerId="ADAL" clId="{308AA9F9-8123-4EFA-B5A2-FB9FB611660A}" dt="2020-10-21T04:48:15.313" v="3078" actId="20577"/>
        <pc:sldMkLst>
          <pc:docMk/>
          <pc:sldMk cId="2106622951" sldId="284"/>
        </pc:sldMkLst>
        <pc:spChg chg="mod">
          <ac:chgData name="Livija Ginters" userId="63648073-efac-4e62-9e24-b18938cb2feb" providerId="ADAL" clId="{308AA9F9-8123-4EFA-B5A2-FB9FB611660A}" dt="2020-10-21T04:48:15.313" v="3078" actId="20577"/>
          <ac:spMkLst>
            <pc:docMk/>
            <pc:sldMk cId="2106622951" sldId="284"/>
            <ac:spMk id="6" creationId="{99320E7F-DB06-4E5F-8596-66020ED154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C6694-BD11-417E-8792-0D57D11D59A0}" type="datetimeFigureOut">
              <a:rPr lang="sv-SE" smtClean="0"/>
              <a:t>2020-10-21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E3DC-5E85-4CA8-9301-44877E98DE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8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genomströmningen de senaste fem åren är ca 90 %, innebär det att bara 1/3 av AT-platsbehovet har tillgodosetts för den </a:t>
            </a:r>
            <a:r>
              <a:rPr lang="sv-SE" dirty="0" err="1"/>
              <a:t>läkarkull</a:t>
            </a:r>
            <a:r>
              <a:rPr lang="sv-SE" dirty="0"/>
              <a:t> som tar examen i år.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7E3DC-5E85-4CA8-9301-44877E98DE7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4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88" y="5756275"/>
            <a:ext cx="7208837" cy="7588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SKRIVA ÄMNESRUBRIK</a:t>
            </a:r>
          </a:p>
          <a:p>
            <a:pPr lvl="4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80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skriva bildtext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407988" y="2416175"/>
            <a:ext cx="5176383" cy="3168196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INFOGA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27412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skriva bildtext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skriva in 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7" hasCustomPrompt="1"/>
          </p:nvPr>
        </p:nvSpPr>
        <p:spPr>
          <a:xfrm>
            <a:off x="407988" y="2416175"/>
            <a:ext cx="5192712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INFOGA INNEHÅLL – klicka med pilen på det innehåll du önskar</a:t>
            </a:r>
          </a:p>
        </p:txBody>
      </p:sp>
    </p:spTree>
    <p:extLst>
      <p:ext uri="{BB962C8B-B14F-4D97-AF65-F5344CB8AC3E}">
        <p14:creationId xmlns:p14="http://schemas.microsoft.com/office/powerpoint/2010/main" val="91368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skriva bildtext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407988" y="2392363"/>
            <a:ext cx="10945812" cy="324167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391759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skriva bildtext</a:t>
            </a:r>
          </a:p>
        </p:txBody>
      </p:sp>
      <p:sp>
        <p:nvSpPr>
          <p:cNvPr id="6" name="Platshållare för media 5"/>
          <p:cNvSpPr>
            <a:spLocks noGrp="1"/>
          </p:cNvSpPr>
          <p:nvPr>
            <p:ph type="media" sz="quarter" idx="16" hasCustomPrompt="1"/>
          </p:nvPr>
        </p:nvSpPr>
        <p:spPr>
          <a:xfrm>
            <a:off x="407988" y="2351088"/>
            <a:ext cx="10945812" cy="31845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INFOGA MEDIA</a:t>
            </a:r>
          </a:p>
        </p:txBody>
      </p:sp>
    </p:spTree>
    <p:extLst>
      <p:ext uri="{BB962C8B-B14F-4D97-AF65-F5344CB8AC3E}">
        <p14:creationId xmlns:p14="http://schemas.microsoft.com/office/powerpoint/2010/main" val="228097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skriva bildtext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407988" y="2424113"/>
            <a:ext cx="10945812" cy="3209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INFOGA INNEHÅLL – klicka med pilen på den typ av innehåll du önskar</a:t>
            </a:r>
          </a:p>
        </p:txBody>
      </p:sp>
    </p:spTree>
    <p:extLst>
      <p:ext uri="{BB962C8B-B14F-4D97-AF65-F5344CB8AC3E}">
        <p14:creationId xmlns:p14="http://schemas.microsoft.com/office/powerpoint/2010/main" val="32974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6" y="408214"/>
            <a:ext cx="2434584" cy="1195387"/>
          </a:xfrm>
          <a:prstGeom prst="rect">
            <a:avLst/>
          </a:prstGeom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3567792" y="5372100"/>
            <a:ext cx="8284029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skriva ämnesrubrik</a:t>
            </a:r>
          </a:p>
        </p:txBody>
      </p:sp>
    </p:spTree>
    <p:extLst>
      <p:ext uri="{BB962C8B-B14F-4D97-AF65-F5344CB8AC3E}">
        <p14:creationId xmlns:p14="http://schemas.microsoft.com/office/powerpoint/2010/main" val="32591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sv-SE" sz="2800" kern="1200" baseline="0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0" y="273079"/>
            <a:ext cx="1800000" cy="8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5" r:id="rId3"/>
    <p:sldLayoutId id="2147483666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0485&amp;picture=i-am-waitin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2406863" y="5128797"/>
            <a:ext cx="9370445" cy="758825"/>
          </a:xfrm>
        </p:spPr>
        <p:txBody>
          <a:bodyPr anchor="t"/>
          <a:lstStyle/>
          <a:p>
            <a:r>
              <a:rPr lang="sv-SE" sz="5400" b="1" dirty="0">
                <a:cs typeface="Calibri"/>
              </a:rPr>
              <a:t>SYLF</a:t>
            </a:r>
          </a:p>
          <a:p>
            <a:r>
              <a:rPr lang="sv-SE" sz="5400" b="1" dirty="0"/>
              <a:t>AT-rankingen och 1700-platser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8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D4F75-2620-431F-BE31-57269C5B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5ED6F8-1E9C-4FDB-994D-8A0A66622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r>
              <a:rPr lang="sv-SE" sz="4400" b="1"/>
              <a:t>                                                           Tack!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38D558-4BDC-4F19-900A-8AF06157892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65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F9E3D73-BCFB-46F3-98A5-607746F6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AT-rankingen?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63DA48-169D-431A-BE62-753812AC5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8DC9801-FBD9-402A-BAE1-82ACFEF329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33057" t="13966" r="33372" b="4773"/>
          <a:stretch/>
        </p:blipFill>
        <p:spPr>
          <a:xfrm>
            <a:off x="838200" y="2432727"/>
            <a:ext cx="1890945" cy="2574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9320E7F-DB06-4E5F-8596-66020ED154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3103" y="2416175"/>
            <a:ext cx="7580697" cy="3168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Dum fråga – men ett verktyg för många olika syften.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Prioriterat mål: 1700 AT-platser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Bygger på svar från AT-läkare och AT-chefer/studierektorer </a:t>
            </a:r>
          </a:p>
        </p:txBody>
      </p:sp>
    </p:spTree>
    <p:extLst>
      <p:ext uri="{BB962C8B-B14F-4D97-AF65-F5344CB8AC3E}">
        <p14:creationId xmlns:p14="http://schemas.microsoft.com/office/powerpoint/2010/main" val="33621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3D58A-1822-4D32-BF89-932878AB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Den här omgången: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BAD857-8C1B-4BC1-8954-5327DCE5D8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120" y="2253339"/>
            <a:ext cx="10467680" cy="3168650"/>
          </a:xfrm>
        </p:spPr>
        <p:txBody>
          <a:bodyPr anchor="t"/>
          <a:lstStyle/>
          <a:p>
            <a:pPr marL="342900" indent="-342900">
              <a:buFontTx/>
              <a:buChar char="-"/>
            </a:pPr>
            <a:r>
              <a:rPr lang="sv-SE" dirty="0"/>
              <a:t>Nytt analysverktyg/ny leverantör av enkätverktyg </a:t>
            </a:r>
          </a:p>
          <a:p>
            <a:pPr marL="342900" indent="-342900">
              <a:buFontTx/>
              <a:buChar char="-"/>
            </a:pPr>
            <a:r>
              <a:rPr lang="sv-SE" dirty="0"/>
              <a:t>Första gången med ett officiellt släpp </a:t>
            </a:r>
          </a:p>
          <a:p>
            <a:pPr marL="342900" indent="-342900">
              <a:buFontTx/>
              <a:buChar char="-"/>
            </a:pPr>
            <a:r>
              <a:rPr lang="sv-SE" dirty="0"/>
              <a:t>Uppdaterad layout </a:t>
            </a:r>
          </a:p>
          <a:p>
            <a:pPr marL="342900" indent="-342900">
              <a:buFontTx/>
              <a:buChar char="-"/>
            </a:pPr>
            <a:r>
              <a:rPr lang="sv-SE" dirty="0"/>
              <a:t>Nya AT-sidor som komplement</a:t>
            </a:r>
          </a:p>
          <a:p>
            <a:pPr marL="342900" indent="-342900">
              <a:buFontTx/>
              <a:buChar char="-"/>
            </a:pPr>
            <a:r>
              <a:rPr lang="sv-SE" dirty="0"/>
              <a:t>Väntetid åter in i rapporten</a:t>
            </a:r>
          </a:p>
          <a:p>
            <a:pPr marL="342900" indent="-342900">
              <a:buFontTx/>
              <a:buChar char="-"/>
            </a:pPr>
            <a:r>
              <a:rPr lang="sv-SE" dirty="0"/>
              <a:t>Regionala rapporter</a:t>
            </a:r>
          </a:p>
          <a:p>
            <a:pPr marL="342900" indent="-342900">
              <a:buFontTx/>
              <a:buChar char="-"/>
            </a:pPr>
            <a:endParaRPr lang="sv-SE" dirty="0"/>
          </a:p>
          <a:p>
            <a:r>
              <a:rPr lang="sv-SE" b="1" dirty="0"/>
              <a:t>Primär målgrupp: </a:t>
            </a:r>
          </a:p>
          <a:p>
            <a:pPr marL="342900" indent="-342900">
              <a:buFontTx/>
              <a:buChar char="-"/>
            </a:pPr>
            <a:r>
              <a:rPr lang="sv-SE" dirty="0"/>
              <a:t>Beslutsfattare regionalt och nationellt tillsammans med AT-chefer </a:t>
            </a:r>
          </a:p>
          <a:p>
            <a:pPr marL="342900" indent="-342900">
              <a:buFontTx/>
              <a:buChar char="-"/>
            </a:pPr>
            <a:r>
              <a:rPr lang="sv-SE" dirty="0"/>
              <a:t>AT-läkare snarare in till AT-guiden </a:t>
            </a:r>
            <a:br>
              <a:rPr lang="sv-SE" dirty="0"/>
            </a:br>
            <a:endParaRPr lang="sv-SE" dirty="0"/>
          </a:p>
        </p:txBody>
      </p:sp>
      <p:pic>
        <p:nvPicPr>
          <p:cNvPr id="1026" name="Picture 2" descr="Netigate Sverige - Netigate">
            <a:extLst>
              <a:ext uri="{FF2B5EF4-FFF2-40B4-BE49-F238E27FC236}">
                <a16:creationId xmlns:a16="http://schemas.microsoft.com/office/drawing/2014/main" id="{59DDDA9F-BA52-45F2-B9A3-6FCFAEF2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38" y="1130747"/>
            <a:ext cx="46863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5E33028-0508-4072-9A0D-8CD2789FC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51" t="25263" r="14342" b="30655"/>
          <a:stretch/>
        </p:blipFill>
        <p:spPr>
          <a:xfrm>
            <a:off x="8234264" y="1436011"/>
            <a:ext cx="3597442" cy="302315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B2E436F-3FDE-4B3D-ACE8-B0870F4AC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4" t="16488" r="33487" b="6666"/>
          <a:stretch/>
        </p:blipFill>
        <p:spPr>
          <a:xfrm>
            <a:off x="7571874" y="1436011"/>
            <a:ext cx="4030579" cy="527005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1D7F84-E350-46CA-BC73-4776079EF4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20" t="14909" r="30724" b="8245"/>
          <a:stretch/>
        </p:blipFill>
        <p:spPr>
          <a:xfrm>
            <a:off x="6384758" y="312563"/>
            <a:ext cx="4969042" cy="527005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C387158-1FDB-4B31-ACD1-AFAF898456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625" t="47036" r="14375" b="16488"/>
          <a:stretch/>
        </p:blipFill>
        <p:spPr>
          <a:xfrm>
            <a:off x="6781800" y="3208414"/>
            <a:ext cx="3657600" cy="250150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5B906D-B750-485F-BBC6-2E6933F6B1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25" t="47036" r="14375" b="18597"/>
          <a:stretch/>
        </p:blipFill>
        <p:spPr>
          <a:xfrm>
            <a:off x="8204185" y="1714165"/>
            <a:ext cx="3657600" cy="23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C12E2-4DCC-40F0-8B13-65940EF7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svarar på AT-rankingen?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3F4164-4B3C-47DD-9A43-F85AFA1AB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9F63B3-E22C-4171-9062-7D1F84ADE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279" y="2416175"/>
            <a:ext cx="10430522" cy="3168650"/>
          </a:xfrm>
        </p:spPr>
        <p:txBody>
          <a:bodyPr/>
          <a:lstStyle/>
          <a:p>
            <a:r>
              <a:rPr lang="sv-SE" b="1" dirty="0"/>
              <a:t>Utskick: </a:t>
            </a:r>
            <a:r>
              <a:rPr lang="sv-SE" dirty="0"/>
              <a:t>3132 medlemmar </a:t>
            </a:r>
            <a:r>
              <a:rPr lang="sv-SE" b="1" dirty="0"/>
              <a:t>utan registrerad legitimation i medlemsregistret</a:t>
            </a:r>
            <a:r>
              <a:rPr lang="sv-SE" dirty="0"/>
              <a:t>. </a:t>
            </a:r>
          </a:p>
          <a:p>
            <a:r>
              <a:rPr lang="sv-SE" dirty="0"/>
              <a:t>	Ca 200 ickemedlemmar som begär länk.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b="1" dirty="0"/>
              <a:t>Svar: 	1464 personer</a:t>
            </a:r>
            <a:br>
              <a:rPr lang="sv-SE" b="1" dirty="0"/>
            </a:br>
            <a:r>
              <a:rPr lang="sv-SE" b="1" dirty="0"/>
              <a:t>	</a:t>
            </a:r>
            <a:r>
              <a:rPr lang="sv-SE" dirty="0"/>
              <a:t>AT-läkare: ranking, väntetid och arbetsmiljö m.m. </a:t>
            </a:r>
          </a:p>
          <a:p>
            <a:r>
              <a:rPr lang="sv-SE" dirty="0"/>
              <a:t>	Vikarierande underläkare: väntetid</a:t>
            </a:r>
          </a:p>
          <a:p>
            <a:r>
              <a:rPr lang="sv-SE" dirty="0"/>
              <a:t>	(obs – hur många som påbörjar enkäten)</a:t>
            </a:r>
          </a:p>
        </p:txBody>
      </p:sp>
    </p:spTree>
    <p:extLst>
      <p:ext uri="{BB962C8B-B14F-4D97-AF65-F5344CB8AC3E}">
        <p14:creationId xmlns:p14="http://schemas.microsoft.com/office/powerpoint/2010/main" val="329841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136CBE-4AC8-47B8-8A41-270375FE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Väntetid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95E5D0-9F45-4D69-A9E7-728936DF4A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8DB50-97FF-4353-91CA-808020B7F8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AT-läkare och läkare före AT som fått tjänst: </a:t>
            </a:r>
          </a:p>
          <a:p>
            <a:pPr marL="1028700" lvl="1" indent="-342900">
              <a:buFontTx/>
              <a:buChar char="-"/>
            </a:pPr>
            <a:r>
              <a:rPr lang="sv-SE" dirty="0"/>
              <a:t>”mäta evigheten”</a:t>
            </a:r>
          </a:p>
          <a:p>
            <a:pPr marL="1028700" lvl="1" indent="-342900">
              <a:buFontTx/>
              <a:buChar char="-"/>
            </a:pPr>
            <a:endParaRPr lang="sv-SE" dirty="0"/>
          </a:p>
          <a:p>
            <a:pPr lvl="1" indent="0">
              <a:buNone/>
            </a:pPr>
            <a:r>
              <a:rPr lang="sv-SE" dirty="0"/>
              <a:t>-För AT-läkare nu ”stabil” i två års tid. </a:t>
            </a:r>
            <a:br>
              <a:rPr lang="sv-SE" dirty="0"/>
            </a:br>
            <a:r>
              <a:rPr lang="sv-SE" dirty="0"/>
              <a:t>Högre när man inkluderar läkare före AT som fått tjänst. </a:t>
            </a:r>
          </a:p>
          <a:p>
            <a:pPr lvl="1" indent="0">
              <a:buNone/>
            </a:pPr>
            <a:endParaRPr lang="sv-SE" dirty="0"/>
          </a:p>
          <a:p>
            <a:pPr lvl="1" indent="0">
              <a:buNone/>
            </a:pPr>
            <a:endParaRPr lang="sv-SE" dirty="0"/>
          </a:p>
        </p:txBody>
      </p:sp>
      <p:pic>
        <p:nvPicPr>
          <p:cNvPr id="7" name="Platshållare för innehåll 6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078983D5-4BB6-48EB-9C97-EEE6BBD7AE6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910" y="2416175"/>
            <a:ext cx="4782867" cy="3168650"/>
          </a:xfrm>
        </p:spPr>
      </p:pic>
    </p:spTree>
    <p:extLst>
      <p:ext uri="{BB962C8B-B14F-4D97-AF65-F5344CB8AC3E}">
        <p14:creationId xmlns:p14="http://schemas.microsoft.com/office/powerpoint/2010/main" val="426126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3951D-501D-406C-9FF1-C2C09736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Kritik och utveckling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DAF75A-ED8B-4C72-B154-6D52AC7B0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AE7588-A688-4FF9-8CDB-DDA599498D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215" y="2416175"/>
            <a:ext cx="10945586" cy="316865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sz="2400" dirty="0"/>
              <a:t>Tydligare koppling ”huvudort” och ”där jag läste enskilda block”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Vi litar på att respondenten har koll, men: </a:t>
            </a:r>
          </a:p>
          <a:p>
            <a:pPr marL="342900" indent="-342900">
              <a:buFontTx/>
              <a:buChar char="-"/>
            </a:pPr>
            <a:r>
              <a:rPr lang="sv-SE" dirty="0"/>
              <a:t>Två orter har smitit med i akutrankingen som </a:t>
            </a:r>
            <a:r>
              <a:rPr lang="sv-SE" b="1" dirty="0"/>
              <a:t>inte</a:t>
            </a:r>
            <a:r>
              <a:rPr lang="sv-SE" dirty="0"/>
              <a:t> har sådan placering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Bättre frågor kring lön (alternativt komplettera från SLFs löneenkät?)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AT med specialinriktning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Tydligare ingång/medlemsnytta ”rankingen” 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Regionala rapporter </a:t>
            </a:r>
          </a:p>
          <a:p>
            <a:pPr marL="1028700" lvl="1" indent="-34290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4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DBD6C-B83D-4274-BAA3-E9F6E290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 nästa AT-ranking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91649F-12B6-4697-84B2-E95D3D01CD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6FBC65-172B-4462-8B42-16551E6FFA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215" y="2416175"/>
            <a:ext cx="10945586" cy="3168650"/>
          </a:xfrm>
        </p:spPr>
        <p:txBody>
          <a:bodyPr/>
          <a:lstStyle/>
          <a:p>
            <a:r>
              <a:rPr lang="sv-SE" dirty="0"/>
              <a:t>Oktober 2020: diskussion med leverantör om kvalitetssäkring</a:t>
            </a:r>
          </a:p>
          <a:p>
            <a:r>
              <a:rPr lang="sv-SE" dirty="0"/>
              <a:t>November 2020: diskussion SLF utveckla AT-guiden </a:t>
            </a:r>
          </a:p>
          <a:p>
            <a:r>
              <a:rPr lang="sv-SE" dirty="0"/>
              <a:t>Januari/Februari 2021: upplägg klart </a:t>
            </a:r>
          </a:p>
          <a:p>
            <a:r>
              <a:rPr lang="sv-SE" dirty="0"/>
              <a:t>Mars/april 2021: Enkäten är ute + Enkät till AT-chefer (hur många platser m.m.)  </a:t>
            </a:r>
          </a:p>
          <a:p>
            <a:r>
              <a:rPr lang="sv-SE" dirty="0"/>
              <a:t>Maj 2021: skriva </a:t>
            </a:r>
          </a:p>
          <a:p>
            <a:r>
              <a:rPr lang="sv-SE" dirty="0"/>
              <a:t>Augusti: remiss/kontroll </a:t>
            </a:r>
            <a:br>
              <a:rPr lang="sv-SE" dirty="0"/>
            </a:br>
            <a:r>
              <a:rPr lang="sv-SE" dirty="0"/>
              <a:t>September: Publicera rapport/uppdatera AT-guide </a:t>
            </a:r>
          </a:p>
        </p:txBody>
      </p:sp>
    </p:spTree>
    <p:extLst>
      <p:ext uri="{BB962C8B-B14F-4D97-AF65-F5344CB8AC3E}">
        <p14:creationId xmlns:p14="http://schemas.microsoft.com/office/powerpoint/2010/main" val="280785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F9E3D73-BCFB-46F3-98A5-607746F6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AT-rankingen?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63DA48-169D-431A-BE62-753812AC5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8DC9801-FBD9-402A-BAE1-82ACFEF329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33057" t="13966" r="33372" b="4773"/>
          <a:stretch/>
        </p:blipFill>
        <p:spPr>
          <a:xfrm>
            <a:off x="838200" y="2432727"/>
            <a:ext cx="1890945" cy="2574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9320E7F-DB06-4E5F-8596-66020ED154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3103" y="2416175"/>
            <a:ext cx="7580697" cy="3168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 enkät: många användningsområden –&gt; riktade produkter/tydlig målgrupp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Rapport: beslutsfattare/SYLF förtroendevalda/AT-chefer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AT-guiden: bättre, viss info bakom </a:t>
            </a:r>
            <a:r>
              <a:rPr lang="sv-SE" dirty="0" err="1"/>
              <a:t>medlemsinlogg</a:t>
            </a:r>
            <a:r>
              <a:rPr lang="sv-SE" dirty="0"/>
              <a:t>, möjlighet att jämföra orter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Lokala rapporter: underlag för lokalt påverkansarbete/jämförelse nationellt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Synlighet för AT-läkarnas (i.e. underläkarnas) villkor för allmänheten. </a:t>
            </a:r>
          </a:p>
        </p:txBody>
      </p:sp>
    </p:spTree>
    <p:extLst>
      <p:ext uri="{BB962C8B-B14F-4D97-AF65-F5344CB8AC3E}">
        <p14:creationId xmlns:p14="http://schemas.microsoft.com/office/powerpoint/2010/main" val="210662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7DD38-8D10-4999-9A39-5F9EE2B8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1700 AT-platser 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E3136A-E29F-4628-8690-498995BC3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35E698-55D8-4678-845A-C47659031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596" y="2416175"/>
            <a:ext cx="10713797" cy="3168196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Stor skillnad på resurserna utbildningsdepartementet lagt på läkarutbildningen och regionernas dimensionering av AT-platser för att ge legitimation.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SYLF har tidigare rapporterat brist om ca 390 AT-platser 2019. Bristen ökar ytterligare.  </a:t>
            </a:r>
          </a:p>
          <a:p>
            <a:r>
              <a:rPr lang="sv-SE" dirty="0"/>
              <a:t>		</a:t>
            </a:r>
          </a:p>
          <a:p>
            <a:r>
              <a:rPr lang="sv-SE" dirty="0"/>
              <a:t>							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EC8C311-5F07-4CE3-AE79-D1594D57916B}"/>
              </a:ext>
            </a:extLst>
          </p:cNvPr>
          <p:cNvSpPr/>
          <p:nvPr/>
        </p:nvSpPr>
        <p:spPr>
          <a:xfrm>
            <a:off x="1310326" y="3821558"/>
            <a:ext cx="3271100" cy="1725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2014/2015</a:t>
            </a:r>
            <a:br>
              <a:rPr lang="sv-SE" dirty="0"/>
            </a:br>
            <a:endParaRPr lang="sv-SE" dirty="0"/>
          </a:p>
          <a:p>
            <a:pPr algn="ctr"/>
            <a:r>
              <a:rPr lang="sv-SE" dirty="0"/>
              <a:t>80 nya platser</a:t>
            </a:r>
          </a:p>
          <a:p>
            <a:pPr algn="ctr"/>
            <a:r>
              <a:rPr lang="sv-SE" dirty="0"/>
              <a:t>Läkarprogrammet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32168C6-3CFF-4845-94BD-946723BA4B5E}"/>
              </a:ext>
            </a:extLst>
          </p:cNvPr>
          <p:cNvSpPr/>
          <p:nvPr/>
        </p:nvSpPr>
        <p:spPr>
          <a:xfrm>
            <a:off x="6919275" y="3821558"/>
            <a:ext cx="3535051" cy="1725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2020</a:t>
            </a:r>
          </a:p>
          <a:p>
            <a:pPr algn="ctr"/>
            <a:br>
              <a:rPr lang="sv-SE" dirty="0"/>
            </a:br>
            <a:r>
              <a:rPr lang="sv-SE" dirty="0"/>
              <a:t>23 nya AT- platser</a:t>
            </a:r>
            <a:br>
              <a:rPr lang="sv-SE" dirty="0"/>
            </a:br>
            <a:r>
              <a:rPr lang="sv-SE" dirty="0"/>
              <a:t>(total ökning 27 </a:t>
            </a:r>
            <a:r>
              <a:rPr lang="sv-SE" dirty="0" err="1"/>
              <a:t>st</a:t>
            </a:r>
            <a:r>
              <a:rPr lang="sv-SE" dirty="0"/>
              <a:t> senaste tre åren)</a:t>
            </a:r>
            <a:br>
              <a:rPr lang="sv-SE" dirty="0"/>
            </a:br>
            <a:endParaRPr lang="sv-SE" dirty="0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79C51F6-5322-441C-B7A3-21B6D42A67FD}"/>
              </a:ext>
            </a:extLst>
          </p:cNvPr>
          <p:cNvCxnSpPr/>
          <p:nvPr/>
        </p:nvCxnSpPr>
        <p:spPr>
          <a:xfrm>
            <a:off x="4788816" y="4694548"/>
            <a:ext cx="19042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2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71D5BA7CDC4799F5C34F7AE3748E" ma:contentTypeVersion="12" ma:contentTypeDescription="Skapa ett nytt dokument." ma:contentTypeScope="" ma:versionID="1fc6ddd07eba2808cf977a7a05500b55">
  <xsd:schema xmlns:xsd="http://www.w3.org/2001/XMLSchema" xmlns:xs="http://www.w3.org/2001/XMLSchema" xmlns:p="http://schemas.microsoft.com/office/2006/metadata/properties" xmlns:ns2="907880aa-c54c-4a90-ad92-f3922ca89d81" xmlns:ns3="66b9a5be-94f0-43d2-886a-c563bd908c8a" targetNamespace="http://schemas.microsoft.com/office/2006/metadata/properties" ma:root="true" ma:fieldsID="2a5b626000e94bcb9aadfefce90bb669" ns2:_="" ns3:_="">
    <xsd:import namespace="907880aa-c54c-4a90-ad92-f3922ca89d81"/>
    <xsd:import namespace="66b9a5be-94f0-43d2-886a-c563bd908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880aa-c54c-4a90-ad92-f3922ca89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B08AB-80B8-440B-A2D5-D38DEDC754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149B4-ECF2-410C-AFBE-8EE78A74C4D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66b9a5be-94f0-43d2-886a-c563bd908c8a"/>
    <ds:schemaRef ds:uri="http://schemas.microsoft.com/office/2006/metadata/properties"/>
    <ds:schemaRef ds:uri="907880aa-c54c-4a90-ad92-f3922ca89d81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DD23C2-2640-414E-8919-8657EF673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880aa-c54c-4a90-ad92-f3922ca89d81"/>
    <ds:schemaRef ds:uri="66b9a5be-94f0-43d2-886a-c563bd908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516</Words>
  <Application>Microsoft Office PowerPoint</Application>
  <PresentationFormat>Bredbild</PresentationFormat>
  <Paragraphs>63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Office-tema</vt:lpstr>
      <vt:lpstr>Anpassad formgivning</vt:lpstr>
      <vt:lpstr>PowerPoint-presentation</vt:lpstr>
      <vt:lpstr>Vad är AT-rankingen? </vt:lpstr>
      <vt:lpstr>Den här omgången: </vt:lpstr>
      <vt:lpstr>Vem svarar på AT-rankingen? </vt:lpstr>
      <vt:lpstr>Väntetid </vt:lpstr>
      <vt:lpstr>Kritik och utveckling  </vt:lpstr>
      <vt:lpstr>Tidslinje nästa AT-ranking </vt:lpstr>
      <vt:lpstr>Vad är AT-rankingen? </vt:lpstr>
      <vt:lpstr>1700 AT-platser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Livija Ginters</cp:lastModifiedBy>
  <cp:revision>76</cp:revision>
  <dcterms:modified xsi:type="dcterms:W3CDTF">2020-10-21T04:48:36Z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0x010100DDEF71D5BA7CDC4799F5C34F7AE3748E</vt:lpwstr>
  </property>
  <property fmtid="{D5CDD505-2E9C-101B-9397-08002B2CF9AE}" pid="3" name="Order">
    <vt:r8>100</vt:r8>
  </property>
  <property fmtid="{D5CDD505-2E9C-101B-9397-08002B2CF9AE}" pid="4" name="AuthorIds_UIVersion_1024">
    <vt:lpwstr>1023</vt:lpwstr>
  </property>
  <property fmtid="{D5CDD505-2E9C-101B-9397-08002B2CF9AE}" pid="5" name="AuthorIds_UIVersion_1536">
    <vt:lpwstr>1023</vt:lpwstr>
  </property>
</Properties>
</file>