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73" r:id="rId6"/>
    <p:sldId id="260" r:id="rId7"/>
    <p:sldId id="258" r:id="rId8"/>
    <p:sldId id="259" r:id="rId9"/>
    <p:sldId id="261" r:id="rId10"/>
    <p:sldId id="271" r:id="rId11"/>
    <p:sldId id="268" r:id="rId12"/>
    <p:sldId id="269" r:id="rId13"/>
    <p:sldId id="272" r:id="rId14"/>
    <p:sldId id="263" r:id="rId15"/>
    <p:sldId id="264" r:id="rId16"/>
    <p:sldId id="265" r:id="rId17"/>
    <p:sldId id="266" r:id="rId18"/>
    <p:sldId id="267" r:id="rId19"/>
    <p:sldId id="262" r:id="rId20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3A66D-F70F-4899-891A-605517C2D76E}" v="538" dt="2022-03-15T12:29:32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8" autoAdjust="0"/>
  </p:normalViewPr>
  <p:slideViewPr>
    <p:cSldViewPr snapToGrid="0">
      <p:cViewPr>
        <p:scale>
          <a:sx n="78" d="100"/>
          <a:sy n="78" d="100"/>
        </p:scale>
        <p:origin x="878" y="62"/>
      </p:cViewPr>
      <p:guideLst>
        <p:guide orient="horz" pos="482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Holmqvist" userId="c19d270aefb3144e" providerId="LiveId" clId="{19D3A66D-F70F-4899-891A-605517C2D76E}"/>
    <pc:docChg chg="undo custSel addSld delSld modSld sldOrd">
      <pc:chgData name="Robert Holmqvist" userId="c19d270aefb3144e" providerId="LiveId" clId="{19D3A66D-F70F-4899-891A-605517C2D76E}" dt="2022-03-15T12:29:32.803" v="6590" actId="20577"/>
      <pc:docMkLst>
        <pc:docMk/>
      </pc:docMkLst>
      <pc:sldChg chg="modSp mod">
        <pc:chgData name="Robert Holmqvist" userId="c19d270aefb3144e" providerId="LiveId" clId="{19D3A66D-F70F-4899-891A-605517C2D76E}" dt="2022-03-14T19:38:13.973" v="30" actId="20577"/>
        <pc:sldMkLst>
          <pc:docMk/>
          <pc:sldMk cId="3882729243" sldId="256"/>
        </pc:sldMkLst>
        <pc:spChg chg="mod">
          <ac:chgData name="Robert Holmqvist" userId="c19d270aefb3144e" providerId="LiveId" clId="{19D3A66D-F70F-4899-891A-605517C2D76E}" dt="2022-03-14T19:38:05.152" v="10" actId="20577"/>
          <ac:spMkLst>
            <pc:docMk/>
            <pc:sldMk cId="3882729243" sldId="256"/>
            <ac:spMk id="3" creationId="{77E83E42-E85C-4606-9EAF-525842F9DB44}"/>
          </ac:spMkLst>
        </pc:spChg>
        <pc:spChg chg="mod">
          <ac:chgData name="Robert Holmqvist" userId="c19d270aefb3144e" providerId="LiveId" clId="{19D3A66D-F70F-4899-891A-605517C2D76E}" dt="2022-03-14T19:38:13.973" v="30" actId="20577"/>
          <ac:spMkLst>
            <pc:docMk/>
            <pc:sldMk cId="3882729243" sldId="256"/>
            <ac:spMk id="4" creationId="{009C525F-047C-4D75-8BC5-38E1B008B78B}"/>
          </ac:spMkLst>
        </pc:spChg>
      </pc:sldChg>
      <pc:sldChg chg="del">
        <pc:chgData name="Robert Holmqvist" userId="c19d270aefb3144e" providerId="LiveId" clId="{19D3A66D-F70F-4899-891A-605517C2D76E}" dt="2022-03-14T19:38:21.092" v="31" actId="2696"/>
        <pc:sldMkLst>
          <pc:docMk/>
          <pc:sldMk cId="554013531" sldId="257"/>
        </pc:sldMkLst>
      </pc:sldChg>
      <pc:sldChg chg="modSp mod modAnim modNotesTx">
        <pc:chgData name="Robert Holmqvist" userId="c19d270aefb3144e" providerId="LiveId" clId="{19D3A66D-F70F-4899-891A-605517C2D76E}" dt="2022-03-14T23:51:20.965" v="5980"/>
        <pc:sldMkLst>
          <pc:docMk/>
          <pc:sldMk cId="977902416" sldId="258"/>
        </pc:sldMkLst>
        <pc:spChg chg="mod">
          <ac:chgData name="Robert Holmqvist" userId="c19d270aefb3144e" providerId="LiveId" clId="{19D3A66D-F70F-4899-891A-605517C2D76E}" dt="2022-03-14T19:47:57.525" v="52" actId="20577"/>
          <ac:spMkLst>
            <pc:docMk/>
            <pc:sldMk cId="977902416" sldId="258"/>
            <ac:spMk id="3" creationId="{1D330A6C-001A-46B9-9653-1E077F9A23EF}"/>
          </ac:spMkLst>
        </pc:spChg>
        <pc:spChg chg="mod">
          <ac:chgData name="Robert Holmqvist" userId="c19d270aefb3144e" providerId="LiveId" clId="{19D3A66D-F70F-4899-891A-605517C2D76E}" dt="2022-03-14T23:49:08.249" v="5907" actId="20577"/>
          <ac:spMkLst>
            <pc:docMk/>
            <pc:sldMk cId="977902416" sldId="258"/>
            <ac:spMk id="4" creationId="{5F1C6299-D7BA-45FF-9609-1BE783B9C63D}"/>
          </ac:spMkLst>
        </pc:spChg>
      </pc:sldChg>
      <pc:sldChg chg="del">
        <pc:chgData name="Robert Holmqvist" userId="c19d270aefb3144e" providerId="LiveId" clId="{19D3A66D-F70F-4899-891A-605517C2D76E}" dt="2022-03-14T20:05:22.916" v="602" actId="2696"/>
        <pc:sldMkLst>
          <pc:docMk/>
          <pc:sldMk cId="318260114" sldId="259"/>
        </pc:sldMkLst>
      </pc:sldChg>
      <pc:sldChg chg="modSp new mod modAnim modNotesTx">
        <pc:chgData name="Robert Holmqvist" userId="c19d270aefb3144e" providerId="LiveId" clId="{19D3A66D-F70F-4899-891A-605517C2D76E}" dt="2022-03-14T23:56:28.190" v="5995" actId="20577"/>
        <pc:sldMkLst>
          <pc:docMk/>
          <pc:sldMk cId="3722780231" sldId="259"/>
        </pc:sldMkLst>
        <pc:spChg chg="mod">
          <ac:chgData name="Robert Holmqvist" userId="c19d270aefb3144e" providerId="LiveId" clId="{19D3A66D-F70F-4899-891A-605517C2D76E}" dt="2022-03-14T23:49:14.792" v="5911" actId="20577"/>
          <ac:spMkLst>
            <pc:docMk/>
            <pc:sldMk cId="3722780231" sldId="259"/>
            <ac:spMk id="3" creationId="{C925417D-F694-42A3-8B36-473E7A64BB44}"/>
          </ac:spMkLst>
        </pc:spChg>
        <pc:spChg chg="mod">
          <ac:chgData name="Robert Holmqvist" userId="c19d270aefb3144e" providerId="LiveId" clId="{19D3A66D-F70F-4899-891A-605517C2D76E}" dt="2022-03-14T20:36:55.756" v="2080" actId="20577"/>
          <ac:spMkLst>
            <pc:docMk/>
            <pc:sldMk cId="3722780231" sldId="259"/>
            <ac:spMk id="4" creationId="{3B61C518-D20D-461B-95B6-D4BE5BC8F62A}"/>
          </ac:spMkLst>
        </pc:spChg>
      </pc:sldChg>
      <pc:sldChg chg="addSp delSp modSp new mod ord modAnim">
        <pc:chgData name="Robert Holmqvist" userId="c19d270aefb3144e" providerId="LiveId" clId="{19D3A66D-F70F-4899-891A-605517C2D76E}" dt="2022-03-15T12:29:32.803" v="6590" actId="20577"/>
        <pc:sldMkLst>
          <pc:docMk/>
          <pc:sldMk cId="519008671" sldId="260"/>
        </pc:sldMkLst>
        <pc:spChg chg="mod">
          <ac:chgData name="Robert Holmqvist" userId="c19d270aefb3144e" providerId="LiveId" clId="{19D3A66D-F70F-4899-891A-605517C2D76E}" dt="2022-03-14T20:32:10.965" v="1709" actId="20577"/>
          <ac:spMkLst>
            <pc:docMk/>
            <pc:sldMk cId="519008671" sldId="260"/>
            <ac:spMk id="3" creationId="{D6D199C2-13AD-44A5-BE9C-EDF86522DEBC}"/>
          </ac:spMkLst>
        </pc:spChg>
        <pc:spChg chg="mod">
          <ac:chgData name="Robert Holmqvist" userId="c19d270aefb3144e" providerId="LiveId" clId="{19D3A66D-F70F-4899-891A-605517C2D76E}" dt="2022-03-15T12:29:32.803" v="6590" actId="20577"/>
          <ac:spMkLst>
            <pc:docMk/>
            <pc:sldMk cId="519008671" sldId="260"/>
            <ac:spMk id="4" creationId="{7C04BF64-130F-4BFA-BF6F-2F635240F87A}"/>
          </ac:spMkLst>
        </pc:spChg>
        <pc:spChg chg="add del mod">
          <ac:chgData name="Robert Holmqvist" userId="c19d270aefb3144e" providerId="LiveId" clId="{19D3A66D-F70F-4899-891A-605517C2D76E}" dt="2022-03-14T20:27:43.458" v="1544" actId="478"/>
          <ac:spMkLst>
            <pc:docMk/>
            <pc:sldMk cId="519008671" sldId="260"/>
            <ac:spMk id="5" creationId="{8AAF6DF3-05C2-414F-9A05-B7E4A683CC7A}"/>
          </ac:spMkLst>
        </pc:spChg>
        <pc:spChg chg="add mod">
          <ac:chgData name="Robert Holmqvist" userId="c19d270aefb3144e" providerId="LiveId" clId="{19D3A66D-F70F-4899-891A-605517C2D76E}" dt="2022-03-14T23:46:00.079" v="5891" actId="20577"/>
          <ac:spMkLst>
            <pc:docMk/>
            <pc:sldMk cId="519008671" sldId="260"/>
            <ac:spMk id="6" creationId="{A01E2AD1-30F8-4A23-82A7-FCCE97340BCF}"/>
          </ac:spMkLst>
        </pc:spChg>
      </pc:sldChg>
      <pc:sldChg chg="modSp new del mod">
        <pc:chgData name="Robert Holmqvist" userId="c19d270aefb3144e" providerId="LiveId" clId="{19D3A66D-F70F-4899-891A-605517C2D76E}" dt="2022-03-14T20:22:45.221" v="1402" actId="2696"/>
        <pc:sldMkLst>
          <pc:docMk/>
          <pc:sldMk cId="989041358" sldId="260"/>
        </pc:sldMkLst>
        <pc:spChg chg="mod">
          <ac:chgData name="Robert Holmqvist" userId="c19d270aefb3144e" providerId="LiveId" clId="{19D3A66D-F70F-4899-891A-605517C2D76E}" dt="2022-03-14T20:20:17.033" v="1295" actId="20577"/>
          <ac:spMkLst>
            <pc:docMk/>
            <pc:sldMk cId="989041358" sldId="260"/>
            <ac:spMk id="3" creationId="{9CF70AD9-4B3B-4E92-9B7E-E4A9D81E1020}"/>
          </ac:spMkLst>
        </pc:spChg>
        <pc:spChg chg="mod">
          <ac:chgData name="Robert Holmqvist" userId="c19d270aefb3144e" providerId="LiveId" clId="{19D3A66D-F70F-4899-891A-605517C2D76E}" dt="2022-03-14T20:20:56.695" v="1380" actId="20577"/>
          <ac:spMkLst>
            <pc:docMk/>
            <pc:sldMk cId="989041358" sldId="260"/>
            <ac:spMk id="4" creationId="{D819DEC1-6263-4D42-AEBE-0F71448383ED}"/>
          </ac:spMkLst>
        </pc:spChg>
      </pc:sldChg>
      <pc:sldChg chg="del">
        <pc:chgData name="Robert Holmqvist" userId="c19d270aefb3144e" providerId="LiveId" clId="{19D3A66D-F70F-4899-891A-605517C2D76E}" dt="2022-03-14T20:05:26.430" v="603" actId="2696"/>
        <pc:sldMkLst>
          <pc:docMk/>
          <pc:sldMk cId="2453681431" sldId="260"/>
        </pc:sldMkLst>
      </pc:sldChg>
      <pc:sldChg chg="del">
        <pc:chgData name="Robert Holmqvist" userId="c19d270aefb3144e" providerId="LiveId" clId="{19D3A66D-F70F-4899-891A-605517C2D76E}" dt="2022-03-14T20:05:29.736" v="604" actId="2696"/>
        <pc:sldMkLst>
          <pc:docMk/>
          <pc:sldMk cId="135767049" sldId="261"/>
        </pc:sldMkLst>
      </pc:sldChg>
      <pc:sldChg chg="modSp new mod modNotesTx">
        <pc:chgData name="Robert Holmqvist" userId="c19d270aefb3144e" providerId="LiveId" clId="{19D3A66D-F70F-4899-891A-605517C2D76E}" dt="2022-03-14T22:09:43.313" v="2759" actId="20577"/>
        <pc:sldMkLst>
          <pc:docMk/>
          <pc:sldMk cId="3538459490" sldId="261"/>
        </pc:sldMkLst>
        <pc:spChg chg="mod">
          <ac:chgData name="Robert Holmqvist" userId="c19d270aefb3144e" providerId="LiveId" clId="{19D3A66D-F70F-4899-891A-605517C2D76E}" dt="2022-03-14T20:33:41.916" v="1732" actId="20577"/>
          <ac:spMkLst>
            <pc:docMk/>
            <pc:sldMk cId="3538459490" sldId="261"/>
            <ac:spMk id="3" creationId="{2BA6E119-5F2A-46B4-AFC7-E83937C2FBDC}"/>
          </ac:spMkLst>
        </pc:spChg>
        <pc:spChg chg="mod">
          <ac:chgData name="Robert Holmqvist" userId="c19d270aefb3144e" providerId="LiveId" clId="{19D3A66D-F70F-4899-891A-605517C2D76E}" dt="2022-03-14T22:09:43.313" v="2759" actId="20577"/>
          <ac:spMkLst>
            <pc:docMk/>
            <pc:sldMk cId="3538459490" sldId="261"/>
            <ac:spMk id="4" creationId="{D9CE2694-FE48-4378-B300-4E3DC707EEE5}"/>
          </ac:spMkLst>
        </pc:spChg>
      </pc:sldChg>
      <pc:sldChg chg="del">
        <pc:chgData name="Robert Holmqvist" userId="c19d270aefb3144e" providerId="LiveId" clId="{19D3A66D-F70F-4899-891A-605517C2D76E}" dt="2022-03-14T20:05:32.726" v="605" actId="2696"/>
        <pc:sldMkLst>
          <pc:docMk/>
          <pc:sldMk cId="3384266369" sldId="262"/>
        </pc:sldMkLst>
      </pc:sldChg>
      <pc:sldChg chg="addSp delSp modSp new mod ord modAnim modNotesTx">
        <pc:chgData name="Robert Holmqvist" userId="c19d270aefb3144e" providerId="LiveId" clId="{19D3A66D-F70F-4899-891A-605517C2D76E}" dt="2022-03-15T00:31:40.371" v="6575"/>
        <pc:sldMkLst>
          <pc:docMk/>
          <pc:sldMk cId="3947826202" sldId="262"/>
        </pc:sldMkLst>
        <pc:spChg chg="mod">
          <ac:chgData name="Robert Holmqvist" userId="c19d270aefb3144e" providerId="LiveId" clId="{19D3A66D-F70F-4899-891A-605517C2D76E}" dt="2022-03-14T20:40:03.265" v="2209" actId="20577"/>
          <ac:spMkLst>
            <pc:docMk/>
            <pc:sldMk cId="3947826202" sldId="262"/>
            <ac:spMk id="3" creationId="{2C16F84C-85DF-4918-A7B7-A801E42E9F00}"/>
          </ac:spMkLst>
        </pc:spChg>
        <pc:spChg chg="add del">
          <ac:chgData name="Robert Holmqvist" userId="c19d270aefb3144e" providerId="LiveId" clId="{19D3A66D-F70F-4899-891A-605517C2D76E}" dt="2022-03-14T20:43:31.434" v="2250"/>
          <ac:spMkLst>
            <pc:docMk/>
            <pc:sldMk cId="3947826202" sldId="262"/>
            <ac:spMk id="4" creationId="{2CFDFB41-8D14-4651-8043-852AF147809A}"/>
          </ac:spMkLst>
        </pc:spChg>
        <pc:spChg chg="add mod">
          <ac:chgData name="Robert Holmqvist" userId="c19d270aefb3144e" providerId="LiveId" clId="{19D3A66D-F70F-4899-891A-605517C2D76E}" dt="2022-03-14T20:46:52.012" v="2282" actId="14100"/>
          <ac:spMkLst>
            <pc:docMk/>
            <pc:sldMk cId="3947826202" sldId="262"/>
            <ac:spMk id="5" creationId="{19A985FE-76B6-4DD5-A47D-2812214507FA}"/>
          </ac:spMkLst>
        </pc:spChg>
        <pc:spChg chg="add del mod">
          <ac:chgData name="Robert Holmqvist" userId="c19d270aefb3144e" providerId="LiveId" clId="{19D3A66D-F70F-4899-891A-605517C2D76E}" dt="2022-03-14T20:43:19.845" v="2246"/>
          <ac:spMkLst>
            <pc:docMk/>
            <pc:sldMk cId="3947826202" sldId="262"/>
            <ac:spMk id="10" creationId="{32043C90-B039-4BDC-8C5E-DFC4581326D3}"/>
          </ac:spMkLst>
        </pc:spChg>
        <pc:spChg chg="add del mod">
          <ac:chgData name="Robert Holmqvist" userId="c19d270aefb3144e" providerId="LiveId" clId="{19D3A66D-F70F-4899-891A-605517C2D76E}" dt="2022-03-14T20:43:28.015" v="2248"/>
          <ac:spMkLst>
            <pc:docMk/>
            <pc:sldMk cId="3947826202" sldId="262"/>
            <ac:spMk id="11" creationId="{08651A43-4349-44EF-997B-6758457AE501}"/>
          </ac:spMkLst>
        </pc:spChg>
        <pc:spChg chg="add del mod">
          <ac:chgData name="Robert Holmqvist" userId="c19d270aefb3144e" providerId="LiveId" clId="{19D3A66D-F70F-4899-891A-605517C2D76E}" dt="2022-03-14T20:43:31.434" v="2250"/>
          <ac:spMkLst>
            <pc:docMk/>
            <pc:sldMk cId="3947826202" sldId="262"/>
            <ac:spMk id="12" creationId="{EA31636E-520C-4758-BC20-0A1DA9CA3714}"/>
          </ac:spMkLst>
        </pc:spChg>
        <pc:spChg chg="add mod">
          <ac:chgData name="Robert Holmqvist" userId="c19d270aefb3144e" providerId="LiveId" clId="{19D3A66D-F70F-4899-891A-605517C2D76E}" dt="2022-03-14T21:53:49.612" v="2405" actId="1076"/>
          <ac:spMkLst>
            <pc:docMk/>
            <pc:sldMk cId="3947826202" sldId="262"/>
            <ac:spMk id="13" creationId="{D6B31BF9-4AF9-45BE-ACD9-508FF89CD41A}"/>
          </ac:spMkLst>
        </pc:spChg>
        <pc:spChg chg="add mod">
          <ac:chgData name="Robert Holmqvist" userId="c19d270aefb3144e" providerId="LiveId" clId="{19D3A66D-F70F-4899-891A-605517C2D76E}" dt="2022-03-14T21:54:22.792" v="2409" actId="1076"/>
          <ac:spMkLst>
            <pc:docMk/>
            <pc:sldMk cId="3947826202" sldId="262"/>
            <ac:spMk id="14" creationId="{648415F1-BAAA-4A5C-87B8-237F9D5BB137}"/>
          </ac:spMkLst>
        </pc:spChg>
        <pc:spChg chg="add del mod">
          <ac:chgData name="Robert Holmqvist" userId="c19d270aefb3144e" providerId="LiveId" clId="{19D3A66D-F70F-4899-891A-605517C2D76E}" dt="2022-03-14T23:21:18.772" v="5372" actId="478"/>
          <ac:spMkLst>
            <pc:docMk/>
            <pc:sldMk cId="3947826202" sldId="262"/>
            <ac:spMk id="15" creationId="{AFDE6381-38A0-4A11-88DA-2E24D6996DAD}"/>
          </ac:spMkLst>
        </pc:spChg>
        <pc:spChg chg="add mod">
          <ac:chgData name="Robert Holmqvist" userId="c19d270aefb3144e" providerId="LiveId" clId="{19D3A66D-F70F-4899-891A-605517C2D76E}" dt="2022-03-14T22:00:07.883" v="2444" actId="1076"/>
          <ac:spMkLst>
            <pc:docMk/>
            <pc:sldMk cId="3947826202" sldId="262"/>
            <ac:spMk id="16" creationId="{A844A9A2-01E1-4E20-B820-48F1031A4931}"/>
          </ac:spMkLst>
        </pc:spChg>
        <pc:spChg chg="add mod">
          <ac:chgData name="Robert Holmqvist" userId="c19d270aefb3144e" providerId="LiveId" clId="{19D3A66D-F70F-4899-891A-605517C2D76E}" dt="2022-03-14T21:59:09.839" v="2439" actId="1076"/>
          <ac:spMkLst>
            <pc:docMk/>
            <pc:sldMk cId="3947826202" sldId="262"/>
            <ac:spMk id="17" creationId="{EC0D012F-D8FB-4471-B36E-777701AB8728}"/>
          </ac:spMkLst>
        </pc:spChg>
        <pc:spChg chg="add mod">
          <ac:chgData name="Robert Holmqvist" userId="c19d270aefb3144e" providerId="LiveId" clId="{19D3A66D-F70F-4899-891A-605517C2D76E}" dt="2022-03-14T21:59:21.534" v="2440" actId="1076"/>
          <ac:spMkLst>
            <pc:docMk/>
            <pc:sldMk cId="3947826202" sldId="262"/>
            <ac:spMk id="18" creationId="{643A89C3-1F2D-4506-8505-8E06F6739FF3}"/>
          </ac:spMkLst>
        </pc:spChg>
        <pc:spChg chg="add del mod">
          <ac:chgData name="Robert Holmqvist" userId="c19d270aefb3144e" providerId="LiveId" clId="{19D3A66D-F70F-4899-891A-605517C2D76E}" dt="2022-03-14T21:40:11.168" v="2327" actId="478"/>
          <ac:spMkLst>
            <pc:docMk/>
            <pc:sldMk cId="3947826202" sldId="262"/>
            <ac:spMk id="19" creationId="{7B0EB8D2-29D6-45CA-84EF-A93D3C769083}"/>
          </ac:spMkLst>
        </pc:spChg>
        <pc:spChg chg="add del mod">
          <ac:chgData name="Robert Holmqvist" userId="c19d270aefb3144e" providerId="LiveId" clId="{19D3A66D-F70F-4899-891A-605517C2D76E}" dt="2022-03-14T21:40:07.312" v="2326" actId="478"/>
          <ac:spMkLst>
            <pc:docMk/>
            <pc:sldMk cId="3947826202" sldId="262"/>
            <ac:spMk id="20" creationId="{06480D83-A3E2-4041-91EE-08B34226894D}"/>
          </ac:spMkLst>
        </pc:spChg>
        <pc:spChg chg="add mod">
          <ac:chgData name="Robert Holmqvist" userId="c19d270aefb3144e" providerId="LiveId" clId="{19D3A66D-F70F-4899-891A-605517C2D76E}" dt="2022-03-14T22:00:03.593" v="2443" actId="1076"/>
          <ac:spMkLst>
            <pc:docMk/>
            <pc:sldMk cId="3947826202" sldId="262"/>
            <ac:spMk id="21" creationId="{14FDDD9C-6C70-40A8-B140-8C5DFA4880C6}"/>
          </ac:spMkLst>
        </pc:spChg>
        <pc:spChg chg="add mod">
          <ac:chgData name="Robert Holmqvist" userId="c19d270aefb3144e" providerId="LiveId" clId="{19D3A66D-F70F-4899-891A-605517C2D76E}" dt="2022-03-15T00:31:08.857" v="6569" actId="1076"/>
          <ac:spMkLst>
            <pc:docMk/>
            <pc:sldMk cId="3947826202" sldId="262"/>
            <ac:spMk id="22" creationId="{2FEBEBA7-6B4E-4918-B410-B93622988A29}"/>
          </ac:spMkLst>
        </pc:spChg>
        <pc:spChg chg="add mod">
          <ac:chgData name="Robert Holmqvist" userId="c19d270aefb3144e" providerId="LiveId" clId="{19D3A66D-F70F-4899-891A-605517C2D76E}" dt="2022-03-15T00:30:38.206" v="6562" actId="14100"/>
          <ac:spMkLst>
            <pc:docMk/>
            <pc:sldMk cId="3947826202" sldId="262"/>
            <ac:spMk id="57" creationId="{9FE301FC-A2CB-40AB-95F5-BCA03E846D82}"/>
          </ac:spMkLst>
        </pc:spChg>
        <pc:spChg chg="add mod">
          <ac:chgData name="Robert Holmqvist" userId="c19d270aefb3144e" providerId="LiveId" clId="{19D3A66D-F70F-4899-891A-605517C2D76E}" dt="2022-03-15T00:31:00.634" v="6567" actId="1076"/>
          <ac:spMkLst>
            <pc:docMk/>
            <pc:sldMk cId="3947826202" sldId="262"/>
            <ac:spMk id="58" creationId="{1FDEC135-6D8B-420C-9AC2-7C1BF86E145E}"/>
          </ac:spMkLst>
        </pc:spChg>
        <pc:spChg chg="add mod">
          <ac:chgData name="Robert Holmqvist" userId="c19d270aefb3144e" providerId="LiveId" clId="{19D3A66D-F70F-4899-891A-605517C2D76E}" dt="2022-03-15T00:31:14.508" v="6570" actId="1076"/>
          <ac:spMkLst>
            <pc:docMk/>
            <pc:sldMk cId="3947826202" sldId="262"/>
            <ac:spMk id="59" creationId="{1E78D173-AB80-4C24-8E2A-D6AC2E310E40}"/>
          </ac:spMkLst>
        </pc:spChg>
        <pc:cxnChg chg="add del">
          <ac:chgData name="Robert Holmqvist" userId="c19d270aefb3144e" providerId="LiveId" clId="{19D3A66D-F70F-4899-891A-605517C2D76E}" dt="2022-03-14T20:42:06.274" v="2234" actId="478"/>
          <ac:cxnSpMkLst>
            <pc:docMk/>
            <pc:sldMk cId="3947826202" sldId="262"/>
            <ac:cxnSpMk id="7" creationId="{9170068E-D288-459C-A763-D3236D6BC17F}"/>
          </ac:cxnSpMkLst>
        </pc:cxnChg>
        <pc:cxnChg chg="add del mod">
          <ac:chgData name="Robert Holmqvist" userId="c19d270aefb3144e" providerId="LiveId" clId="{19D3A66D-F70F-4899-891A-605517C2D76E}" dt="2022-03-14T20:42:22.758" v="2236" actId="478"/>
          <ac:cxnSpMkLst>
            <pc:docMk/>
            <pc:sldMk cId="3947826202" sldId="262"/>
            <ac:cxnSpMk id="9" creationId="{9A30E420-55CD-4B39-ABB0-54D2C0765EBD}"/>
          </ac:cxnSpMkLst>
        </pc:cxnChg>
        <pc:cxnChg chg="add del">
          <ac:chgData name="Robert Holmqvist" userId="c19d270aefb3144e" providerId="LiveId" clId="{19D3A66D-F70F-4899-891A-605517C2D76E}" dt="2022-03-14T21:52:32.032" v="2395" actId="478"/>
          <ac:cxnSpMkLst>
            <pc:docMk/>
            <pc:sldMk cId="3947826202" sldId="262"/>
            <ac:cxnSpMk id="24" creationId="{D3C8862F-EC2F-41BA-9A5D-2C127B10DA90}"/>
          </ac:cxnSpMkLst>
        </pc:cxnChg>
        <pc:cxnChg chg="add mod">
          <ac:chgData name="Robert Holmqvist" userId="c19d270aefb3144e" providerId="LiveId" clId="{19D3A66D-F70F-4899-891A-605517C2D76E}" dt="2022-03-14T21:54:14.394" v="2407" actId="14100"/>
          <ac:cxnSpMkLst>
            <pc:docMk/>
            <pc:sldMk cId="3947826202" sldId="262"/>
            <ac:cxnSpMk id="26" creationId="{1014FF67-B7AA-4992-BD47-ECDA6CDA3207}"/>
          </ac:cxnSpMkLst>
        </pc:cxnChg>
        <pc:cxnChg chg="add">
          <ac:chgData name="Robert Holmqvist" userId="c19d270aefb3144e" providerId="LiveId" clId="{19D3A66D-F70F-4899-891A-605517C2D76E}" dt="2022-03-14T21:54:32.520" v="2410" actId="11529"/>
          <ac:cxnSpMkLst>
            <pc:docMk/>
            <pc:sldMk cId="3947826202" sldId="262"/>
            <ac:cxnSpMk id="30" creationId="{6F56DB05-C44E-4860-B949-9D99B1D2B091}"/>
          </ac:cxnSpMkLst>
        </pc:cxnChg>
        <pc:cxnChg chg="add mod">
          <ac:chgData name="Robert Holmqvist" userId="c19d270aefb3144e" providerId="LiveId" clId="{19D3A66D-F70F-4899-891A-605517C2D76E}" dt="2022-03-14T21:59:09.839" v="2439" actId="1076"/>
          <ac:cxnSpMkLst>
            <pc:docMk/>
            <pc:sldMk cId="3947826202" sldId="262"/>
            <ac:cxnSpMk id="32" creationId="{725301E5-F43B-4C25-8757-65654511216C}"/>
          </ac:cxnSpMkLst>
        </pc:cxnChg>
        <pc:cxnChg chg="add del mod">
          <ac:chgData name="Robert Holmqvist" userId="c19d270aefb3144e" providerId="LiveId" clId="{19D3A66D-F70F-4899-891A-605517C2D76E}" dt="2022-03-14T21:57:15.387" v="2427" actId="478"/>
          <ac:cxnSpMkLst>
            <pc:docMk/>
            <pc:sldMk cId="3947826202" sldId="262"/>
            <ac:cxnSpMk id="41" creationId="{D4E03B16-19CB-4B51-8AAD-5846BCF1E8B7}"/>
          </ac:cxnSpMkLst>
        </pc:cxnChg>
        <pc:cxnChg chg="add del mod">
          <ac:chgData name="Robert Holmqvist" userId="c19d270aefb3144e" providerId="LiveId" clId="{19D3A66D-F70F-4899-891A-605517C2D76E}" dt="2022-03-14T21:59:02.901" v="2438" actId="478"/>
          <ac:cxnSpMkLst>
            <pc:docMk/>
            <pc:sldMk cId="3947826202" sldId="262"/>
            <ac:cxnSpMk id="43" creationId="{84FB02E3-2E1D-4B05-A697-947FAFA3497B}"/>
          </ac:cxnSpMkLst>
        </pc:cxnChg>
        <pc:cxnChg chg="add">
          <ac:chgData name="Robert Holmqvist" userId="c19d270aefb3144e" providerId="LiveId" clId="{19D3A66D-F70F-4899-891A-605517C2D76E}" dt="2022-03-14T21:59:36.768" v="2441" actId="11529"/>
          <ac:cxnSpMkLst>
            <pc:docMk/>
            <pc:sldMk cId="3947826202" sldId="262"/>
            <ac:cxnSpMk id="50" creationId="{045230E5-E08C-45C6-A75D-23B6FECEC51B}"/>
          </ac:cxnSpMkLst>
        </pc:cxnChg>
        <pc:cxnChg chg="add mod">
          <ac:chgData name="Robert Holmqvist" userId="c19d270aefb3144e" providerId="LiveId" clId="{19D3A66D-F70F-4899-891A-605517C2D76E}" dt="2022-03-15T00:30:51.166" v="6566" actId="1076"/>
          <ac:cxnSpMkLst>
            <pc:docMk/>
            <pc:sldMk cId="3947826202" sldId="262"/>
            <ac:cxnSpMk id="52" creationId="{5C1160DA-C041-4A04-9F9A-2EBFC1A9F16E}"/>
          </ac:cxnSpMkLst>
        </pc:cxnChg>
        <pc:cxnChg chg="add">
          <ac:chgData name="Robert Holmqvist" userId="c19d270aefb3144e" providerId="LiveId" clId="{19D3A66D-F70F-4899-891A-605517C2D76E}" dt="2022-03-14T22:00:24.117" v="2446" actId="11529"/>
          <ac:cxnSpMkLst>
            <pc:docMk/>
            <pc:sldMk cId="3947826202" sldId="262"/>
            <ac:cxnSpMk id="54" creationId="{A1A33F6B-9021-4AA3-A6BA-7C6001DA20AC}"/>
          </ac:cxnSpMkLst>
        </pc:cxnChg>
        <pc:cxnChg chg="add mod">
          <ac:chgData name="Robert Holmqvist" userId="c19d270aefb3144e" providerId="LiveId" clId="{19D3A66D-F70F-4899-891A-605517C2D76E}" dt="2022-03-15T00:31:08.857" v="6569" actId="1076"/>
          <ac:cxnSpMkLst>
            <pc:docMk/>
            <pc:sldMk cId="3947826202" sldId="262"/>
            <ac:cxnSpMk id="56" creationId="{83E94515-03B1-41AD-B676-AC34772B0877}"/>
          </ac:cxnSpMkLst>
        </pc:cxnChg>
      </pc:sldChg>
      <pc:sldChg chg="modSp new del mod">
        <pc:chgData name="Robert Holmqvist" userId="c19d270aefb3144e" providerId="LiveId" clId="{19D3A66D-F70F-4899-891A-605517C2D76E}" dt="2022-03-14T22:09:36.176" v="2757" actId="2696"/>
        <pc:sldMkLst>
          <pc:docMk/>
          <pc:sldMk cId="1729131763" sldId="263"/>
        </pc:sldMkLst>
        <pc:spChg chg="mod">
          <ac:chgData name="Robert Holmqvist" userId="c19d270aefb3144e" providerId="LiveId" clId="{19D3A66D-F70F-4899-891A-605517C2D76E}" dt="2022-03-14T22:04:43.907" v="2677" actId="20577"/>
          <ac:spMkLst>
            <pc:docMk/>
            <pc:sldMk cId="1729131763" sldId="263"/>
            <ac:spMk id="3" creationId="{FF9BE5B6-5045-4334-BCF5-598B1C4C87F2}"/>
          </ac:spMkLst>
        </pc:spChg>
        <pc:spChg chg="mod">
          <ac:chgData name="Robert Holmqvist" userId="c19d270aefb3144e" providerId="LiveId" clId="{19D3A66D-F70F-4899-891A-605517C2D76E}" dt="2022-03-14T22:06:18.948" v="2756" actId="20577"/>
          <ac:spMkLst>
            <pc:docMk/>
            <pc:sldMk cId="1729131763" sldId="263"/>
            <ac:spMk id="4" creationId="{F84F37E8-54BA-4199-8C3D-31EDAD62B17B}"/>
          </ac:spMkLst>
        </pc:spChg>
      </pc:sldChg>
      <pc:sldChg chg="modSp new mod modAnim modNotesTx">
        <pc:chgData name="Robert Holmqvist" userId="c19d270aefb3144e" providerId="LiveId" clId="{19D3A66D-F70F-4899-891A-605517C2D76E}" dt="2022-03-15T00:04:18.745" v="6074" actId="20577"/>
        <pc:sldMkLst>
          <pc:docMk/>
          <pc:sldMk cId="1760092483" sldId="263"/>
        </pc:sldMkLst>
        <pc:spChg chg="mod">
          <ac:chgData name="Robert Holmqvist" userId="c19d270aefb3144e" providerId="LiveId" clId="{19D3A66D-F70F-4899-891A-605517C2D76E}" dt="2022-03-14T22:13:50.801" v="2876" actId="20577"/>
          <ac:spMkLst>
            <pc:docMk/>
            <pc:sldMk cId="1760092483" sldId="263"/>
            <ac:spMk id="3" creationId="{2FEFC3E4-4C60-481A-8864-097421EC0A64}"/>
          </ac:spMkLst>
        </pc:spChg>
        <pc:spChg chg="mod">
          <ac:chgData name="Robert Holmqvist" userId="c19d270aefb3144e" providerId="LiveId" clId="{19D3A66D-F70F-4899-891A-605517C2D76E}" dt="2022-03-15T00:04:18.745" v="6074" actId="20577"/>
          <ac:spMkLst>
            <pc:docMk/>
            <pc:sldMk cId="1760092483" sldId="263"/>
            <ac:spMk id="4" creationId="{F1260F48-4B16-4E5A-8FB5-3D9C5A53BC72}"/>
          </ac:spMkLst>
        </pc:spChg>
      </pc:sldChg>
      <pc:sldChg chg="del">
        <pc:chgData name="Robert Holmqvist" userId="c19d270aefb3144e" providerId="LiveId" clId="{19D3A66D-F70F-4899-891A-605517C2D76E}" dt="2022-03-14T20:05:35.368" v="606" actId="2696"/>
        <pc:sldMkLst>
          <pc:docMk/>
          <pc:sldMk cId="3751344770" sldId="263"/>
        </pc:sldMkLst>
      </pc:sldChg>
      <pc:sldChg chg="del">
        <pc:chgData name="Robert Holmqvist" userId="c19d270aefb3144e" providerId="LiveId" clId="{19D3A66D-F70F-4899-891A-605517C2D76E}" dt="2022-03-14T20:05:37.808" v="607" actId="2696"/>
        <pc:sldMkLst>
          <pc:docMk/>
          <pc:sldMk cId="2616731068" sldId="264"/>
        </pc:sldMkLst>
      </pc:sldChg>
      <pc:sldChg chg="modSp new mod modNotesTx">
        <pc:chgData name="Robert Holmqvist" userId="c19d270aefb3144e" providerId="LiveId" clId="{19D3A66D-F70F-4899-891A-605517C2D76E}" dt="2022-03-15T00:11:04.894" v="6175" actId="27636"/>
        <pc:sldMkLst>
          <pc:docMk/>
          <pc:sldMk cId="3986639418" sldId="264"/>
        </pc:sldMkLst>
        <pc:spChg chg="mod">
          <ac:chgData name="Robert Holmqvist" userId="c19d270aefb3144e" providerId="LiveId" clId="{19D3A66D-F70F-4899-891A-605517C2D76E}" dt="2022-03-14T22:22:33.039" v="3352" actId="20577"/>
          <ac:spMkLst>
            <pc:docMk/>
            <pc:sldMk cId="3986639418" sldId="264"/>
            <ac:spMk id="3" creationId="{13129204-2718-421B-A33A-A9E94D1FDAB3}"/>
          </ac:spMkLst>
        </pc:spChg>
        <pc:spChg chg="mod">
          <ac:chgData name="Robert Holmqvist" userId="c19d270aefb3144e" providerId="LiveId" clId="{19D3A66D-F70F-4899-891A-605517C2D76E}" dt="2022-03-15T00:11:04.894" v="6175" actId="27636"/>
          <ac:spMkLst>
            <pc:docMk/>
            <pc:sldMk cId="3986639418" sldId="264"/>
            <ac:spMk id="4" creationId="{63DA15DC-20F6-4686-B17E-4776EFBBE0A3}"/>
          </ac:spMkLst>
        </pc:spChg>
      </pc:sldChg>
      <pc:sldChg chg="modSp new mod">
        <pc:chgData name="Robert Holmqvist" userId="c19d270aefb3144e" providerId="LiveId" clId="{19D3A66D-F70F-4899-891A-605517C2D76E}" dt="2022-03-14T22:27:25.769" v="3749" actId="20577"/>
        <pc:sldMkLst>
          <pc:docMk/>
          <pc:sldMk cId="3299859723" sldId="265"/>
        </pc:sldMkLst>
        <pc:spChg chg="mod">
          <ac:chgData name="Robert Holmqvist" userId="c19d270aefb3144e" providerId="LiveId" clId="{19D3A66D-F70F-4899-891A-605517C2D76E}" dt="2022-03-14T22:27:25.769" v="3749" actId="20577"/>
          <ac:spMkLst>
            <pc:docMk/>
            <pc:sldMk cId="3299859723" sldId="265"/>
            <ac:spMk id="3" creationId="{FAAEA9F5-99B9-4557-8F1A-B7418E1503C5}"/>
          </ac:spMkLst>
        </pc:spChg>
        <pc:spChg chg="mod">
          <ac:chgData name="Robert Holmqvist" userId="c19d270aefb3144e" providerId="LiveId" clId="{19D3A66D-F70F-4899-891A-605517C2D76E}" dt="2022-03-14T22:27:19.871" v="3743" actId="5793"/>
          <ac:spMkLst>
            <pc:docMk/>
            <pc:sldMk cId="3299859723" sldId="265"/>
            <ac:spMk id="4" creationId="{67131B26-70C1-4C9F-8E66-E2EE35B57E32}"/>
          </ac:spMkLst>
        </pc:spChg>
      </pc:sldChg>
      <pc:sldChg chg="modSp new mod">
        <pc:chgData name="Robert Holmqvist" userId="c19d270aefb3144e" providerId="LiveId" clId="{19D3A66D-F70F-4899-891A-605517C2D76E}" dt="2022-03-15T00:13:47.545" v="6199" actId="20577"/>
        <pc:sldMkLst>
          <pc:docMk/>
          <pc:sldMk cId="403817291" sldId="266"/>
        </pc:sldMkLst>
        <pc:spChg chg="mod">
          <ac:chgData name="Robert Holmqvist" userId="c19d270aefb3144e" providerId="LiveId" clId="{19D3A66D-F70F-4899-891A-605517C2D76E}" dt="2022-03-14T22:29:05.731" v="3933" actId="20577"/>
          <ac:spMkLst>
            <pc:docMk/>
            <pc:sldMk cId="403817291" sldId="266"/>
            <ac:spMk id="3" creationId="{329247C3-5D8B-4EC5-A711-16F9B5F4E7D9}"/>
          </ac:spMkLst>
        </pc:spChg>
        <pc:spChg chg="mod">
          <ac:chgData name="Robert Holmqvist" userId="c19d270aefb3144e" providerId="LiveId" clId="{19D3A66D-F70F-4899-891A-605517C2D76E}" dt="2022-03-15T00:13:47.545" v="6199" actId="20577"/>
          <ac:spMkLst>
            <pc:docMk/>
            <pc:sldMk cId="403817291" sldId="266"/>
            <ac:spMk id="4" creationId="{A5F113F3-3C6A-4405-B103-8E8E7DEEBB3F}"/>
          </ac:spMkLst>
        </pc:spChg>
      </pc:sldChg>
      <pc:sldChg chg="modSp new mod ord modAnim">
        <pc:chgData name="Robert Holmqvist" userId="c19d270aefb3144e" providerId="LiveId" clId="{19D3A66D-F70F-4899-891A-605517C2D76E}" dt="2022-03-15T00:12:06.462" v="6178"/>
        <pc:sldMkLst>
          <pc:docMk/>
          <pc:sldMk cId="2599614121" sldId="267"/>
        </pc:sldMkLst>
        <pc:spChg chg="mod">
          <ac:chgData name="Robert Holmqvist" userId="c19d270aefb3144e" providerId="LiveId" clId="{19D3A66D-F70F-4899-891A-605517C2D76E}" dt="2022-03-14T22:39:10.996" v="3999" actId="20577"/>
          <ac:spMkLst>
            <pc:docMk/>
            <pc:sldMk cId="2599614121" sldId="267"/>
            <ac:spMk id="3" creationId="{E01B48C5-FE27-4111-9DCC-0478DE98A65D}"/>
          </ac:spMkLst>
        </pc:spChg>
        <pc:spChg chg="mod">
          <ac:chgData name="Robert Holmqvist" userId="c19d270aefb3144e" providerId="LiveId" clId="{19D3A66D-F70F-4899-891A-605517C2D76E}" dt="2022-03-14T22:41:56.008" v="4221" actId="20577"/>
          <ac:spMkLst>
            <pc:docMk/>
            <pc:sldMk cId="2599614121" sldId="267"/>
            <ac:spMk id="4" creationId="{5774C0CB-4D2C-48F9-9876-DBAD407A9A09}"/>
          </ac:spMkLst>
        </pc:spChg>
      </pc:sldChg>
      <pc:sldChg chg="modSp new mod ord modAnim modNotesTx">
        <pc:chgData name="Robert Holmqvist" userId="c19d270aefb3144e" providerId="LiveId" clId="{19D3A66D-F70F-4899-891A-605517C2D76E}" dt="2022-03-15T00:29:19.030" v="6555" actId="20577"/>
        <pc:sldMkLst>
          <pc:docMk/>
          <pc:sldMk cId="2146890154" sldId="268"/>
        </pc:sldMkLst>
        <pc:spChg chg="mod">
          <ac:chgData name="Robert Holmqvist" userId="c19d270aefb3144e" providerId="LiveId" clId="{19D3A66D-F70F-4899-891A-605517C2D76E}" dt="2022-03-14T22:46:14.849" v="4242" actId="20577"/>
          <ac:spMkLst>
            <pc:docMk/>
            <pc:sldMk cId="2146890154" sldId="268"/>
            <ac:spMk id="3" creationId="{BE81DBFA-F9D2-451F-9F52-D07A4B6C194C}"/>
          </ac:spMkLst>
        </pc:spChg>
        <pc:spChg chg="mod">
          <ac:chgData name="Robert Holmqvist" userId="c19d270aefb3144e" providerId="LiveId" clId="{19D3A66D-F70F-4899-891A-605517C2D76E}" dt="2022-03-15T00:29:19.030" v="6555" actId="20577"/>
          <ac:spMkLst>
            <pc:docMk/>
            <pc:sldMk cId="2146890154" sldId="268"/>
            <ac:spMk id="4" creationId="{BE27C290-AC1D-401C-B863-4436BB6101C7}"/>
          </ac:spMkLst>
        </pc:spChg>
      </pc:sldChg>
      <pc:sldChg chg="modSp new mod ord modAnim modNotesTx">
        <pc:chgData name="Robert Holmqvist" userId="c19d270aefb3144e" providerId="LiveId" clId="{19D3A66D-F70F-4899-891A-605517C2D76E}" dt="2022-03-15T00:06:07.800" v="6122" actId="20577"/>
        <pc:sldMkLst>
          <pc:docMk/>
          <pc:sldMk cId="328481527" sldId="269"/>
        </pc:sldMkLst>
        <pc:spChg chg="mod">
          <ac:chgData name="Robert Holmqvist" userId="c19d270aefb3144e" providerId="LiveId" clId="{19D3A66D-F70F-4899-891A-605517C2D76E}" dt="2022-03-14T22:59:20.346" v="5341" actId="20577"/>
          <ac:spMkLst>
            <pc:docMk/>
            <pc:sldMk cId="328481527" sldId="269"/>
            <ac:spMk id="3" creationId="{84CC860E-78ED-44E0-BC7D-338B3B378422}"/>
          </ac:spMkLst>
        </pc:spChg>
        <pc:spChg chg="mod">
          <ac:chgData name="Robert Holmqvist" userId="c19d270aefb3144e" providerId="LiveId" clId="{19D3A66D-F70F-4899-891A-605517C2D76E}" dt="2022-03-15T00:06:07.800" v="6122" actId="20577"/>
          <ac:spMkLst>
            <pc:docMk/>
            <pc:sldMk cId="328481527" sldId="269"/>
            <ac:spMk id="4" creationId="{C1C6AB96-9344-4A4C-B65F-1925D9D646CC}"/>
          </ac:spMkLst>
        </pc:spChg>
      </pc:sldChg>
      <pc:sldChg chg="modSp new del mod">
        <pc:chgData name="Robert Holmqvist" userId="c19d270aefb3144e" providerId="LiveId" clId="{19D3A66D-F70F-4899-891A-605517C2D76E}" dt="2022-03-15T00:15:35.538" v="6200" actId="2696"/>
        <pc:sldMkLst>
          <pc:docMk/>
          <pc:sldMk cId="2834594412" sldId="270"/>
        </pc:sldMkLst>
        <pc:spChg chg="mod">
          <ac:chgData name="Robert Holmqvist" userId="c19d270aefb3144e" providerId="LiveId" clId="{19D3A66D-F70F-4899-891A-605517C2D76E}" dt="2022-03-14T23:21:34.097" v="5385" actId="20577"/>
          <ac:spMkLst>
            <pc:docMk/>
            <pc:sldMk cId="2834594412" sldId="270"/>
            <ac:spMk id="3" creationId="{4FE737B4-3C04-42B9-A3C6-564BFE796729}"/>
          </ac:spMkLst>
        </pc:spChg>
      </pc:sldChg>
      <pc:sldChg chg="modSp new mod modAnim modNotesTx">
        <pc:chgData name="Robert Holmqvist" userId="c19d270aefb3144e" providerId="LiveId" clId="{19D3A66D-F70F-4899-891A-605517C2D76E}" dt="2022-03-15T00:25:23.750" v="6327" actId="20577"/>
        <pc:sldMkLst>
          <pc:docMk/>
          <pc:sldMk cId="496091913" sldId="271"/>
        </pc:sldMkLst>
        <pc:spChg chg="mod">
          <ac:chgData name="Robert Holmqvist" userId="c19d270aefb3144e" providerId="LiveId" clId="{19D3A66D-F70F-4899-891A-605517C2D76E}" dt="2022-03-14T23:25:31.411" v="5646" actId="20577"/>
          <ac:spMkLst>
            <pc:docMk/>
            <pc:sldMk cId="496091913" sldId="271"/>
            <ac:spMk id="3" creationId="{A94938E1-03CC-4CE3-9FBD-5D976FB54FE1}"/>
          </ac:spMkLst>
        </pc:spChg>
        <pc:spChg chg="mod">
          <ac:chgData name="Robert Holmqvist" userId="c19d270aefb3144e" providerId="LiveId" clId="{19D3A66D-F70F-4899-891A-605517C2D76E}" dt="2022-03-15T00:25:23.750" v="6327" actId="20577"/>
          <ac:spMkLst>
            <pc:docMk/>
            <pc:sldMk cId="496091913" sldId="271"/>
            <ac:spMk id="4" creationId="{09CF30D9-6EB5-47E7-BD70-C9BD4B3F3622}"/>
          </ac:spMkLst>
        </pc:spChg>
      </pc:sldChg>
      <pc:sldChg chg="modSp new mod">
        <pc:chgData name="Robert Holmqvist" userId="c19d270aefb3144e" providerId="LiveId" clId="{19D3A66D-F70F-4899-891A-605517C2D76E}" dt="2022-03-15T00:07:24.683" v="6142" actId="14100"/>
        <pc:sldMkLst>
          <pc:docMk/>
          <pc:sldMk cId="1207225079" sldId="272"/>
        </pc:sldMkLst>
        <pc:spChg chg="mod">
          <ac:chgData name="Robert Holmqvist" userId="c19d270aefb3144e" providerId="LiveId" clId="{19D3A66D-F70F-4899-891A-605517C2D76E}" dt="2022-03-15T00:07:24.683" v="6142" actId="14100"/>
          <ac:spMkLst>
            <pc:docMk/>
            <pc:sldMk cId="1207225079" sldId="272"/>
            <ac:spMk id="4" creationId="{FBAC0CCA-3C65-4C9E-96AD-23FC9CF9C9E5}"/>
          </ac:spMkLst>
        </pc:spChg>
      </pc:sldChg>
      <pc:sldChg chg="addSp modSp new mod modAnim modNotesTx">
        <pc:chgData name="Robert Holmqvist" userId="c19d270aefb3144e" providerId="LiveId" clId="{19D3A66D-F70F-4899-891A-605517C2D76E}" dt="2022-03-15T00:22:43.226" v="6324" actId="20577"/>
        <pc:sldMkLst>
          <pc:docMk/>
          <pc:sldMk cId="4084195597" sldId="273"/>
        </pc:sldMkLst>
        <pc:spChg chg="mod">
          <ac:chgData name="Robert Holmqvist" userId="c19d270aefb3144e" providerId="LiveId" clId="{19D3A66D-F70F-4899-891A-605517C2D76E}" dt="2022-03-15T00:19:01.910" v="6223" actId="20577"/>
          <ac:spMkLst>
            <pc:docMk/>
            <pc:sldMk cId="4084195597" sldId="273"/>
            <ac:spMk id="3" creationId="{01D90B3E-6BEA-46AF-85FA-63C3805C63E2}"/>
          </ac:spMkLst>
        </pc:spChg>
        <pc:spChg chg="mod">
          <ac:chgData name="Robert Holmqvist" userId="c19d270aefb3144e" providerId="LiveId" clId="{19D3A66D-F70F-4899-891A-605517C2D76E}" dt="2022-03-15T00:19:57.529" v="6287" actId="20577"/>
          <ac:spMkLst>
            <pc:docMk/>
            <pc:sldMk cId="4084195597" sldId="273"/>
            <ac:spMk id="4" creationId="{50BED547-3E17-44CC-9736-BBA0B50D7766}"/>
          </ac:spMkLst>
        </pc:spChg>
        <pc:spChg chg="add mod">
          <ac:chgData name="Robert Holmqvist" userId="c19d270aefb3144e" providerId="LiveId" clId="{19D3A66D-F70F-4899-891A-605517C2D76E}" dt="2022-03-15T00:20:43.776" v="6291" actId="1582"/>
          <ac:spMkLst>
            <pc:docMk/>
            <pc:sldMk cId="4084195597" sldId="273"/>
            <ac:spMk id="5" creationId="{5683E42B-FEF6-4A0B-B68B-42C59172ADBF}"/>
          </ac:spMkLst>
        </pc:spChg>
        <pc:spChg chg="add mod">
          <ac:chgData name="Robert Holmqvist" userId="c19d270aefb3144e" providerId="LiveId" clId="{19D3A66D-F70F-4899-891A-605517C2D76E}" dt="2022-03-15T00:21:17.888" v="6297" actId="1582"/>
          <ac:spMkLst>
            <pc:docMk/>
            <pc:sldMk cId="4084195597" sldId="273"/>
            <ac:spMk id="6" creationId="{588D188F-E2BF-4ED5-8EF7-F015E1BAE43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3B9F495B-EA23-43E9-B846-AE5177178C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E6171F-5AB7-4C49-B9CD-7C17D19E82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6F20D-8DAA-4905-AC6E-3781ECB3CD7F}" type="datetime1">
              <a:rPr lang="sv-SE" smtClean="0"/>
              <a:t>2022-03-14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7834AC9-B420-422C-AAEB-66BA06F838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17BEDE-84D1-4E77-9283-F5D0A9706C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A9ABD-5D6A-4BB6-A9B8-2743649E48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31111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27B6C-9692-4092-BA32-A457AEF91B4F}" type="datetime1">
              <a:rPr lang="sv-SE" smtClean="0"/>
              <a:t>2022-03-14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0BA3C-DA4F-4F5A-AAD3-EC17858D604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4975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Förhandlingsdelegationer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401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Central förhandling enbart principiellt viktiga frågor</a:t>
            </a:r>
          </a:p>
          <a:p>
            <a:r>
              <a:rPr lang="sv-SE" dirty="0"/>
              <a:t>Oenighet ska framgå i protokoll.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471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Enligt MBL kan alla frågor som rör förhållandet mellan arbetsgivare och medlem förhandlas före beslut.</a:t>
            </a:r>
          </a:p>
          <a:p>
            <a:r>
              <a:rPr lang="sv-SE" dirty="0"/>
              <a:t>Samverkan: utvecklingsarbete</a:t>
            </a:r>
          </a:p>
          <a:p>
            <a:r>
              <a:rPr lang="sv-SE" dirty="0"/>
              <a:t>Kan leda till</a:t>
            </a:r>
          </a:p>
          <a:p>
            <a:r>
              <a:rPr lang="sv-SE" dirty="0"/>
              <a:t>Intresse: kollektivavtal</a:t>
            </a:r>
          </a:p>
          <a:p>
            <a:r>
              <a:rPr lang="sv-SE" dirty="0"/>
              <a:t>Kan leda till</a:t>
            </a:r>
          </a:p>
          <a:p>
            <a:r>
              <a:rPr lang="sv-SE" dirty="0" err="1"/>
              <a:t>Tviste</a:t>
            </a:r>
            <a:r>
              <a:rPr lang="sv-SE" dirty="0"/>
              <a:t>: tolkning och tillämpning av lag och avtal. Vem har rätt?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23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Samverkan: Skyldighet: Viktigare förändringar av verksamheten eller arbets- och anställningsförhållanden. Läkare byta rum? Ny chef? Inrättande av ny tjänst? Omorganisation som leder till förändrade arbetsuppgifter? … uppsägning? Väggar ska målas om?</a:t>
            </a:r>
          </a:p>
          <a:p>
            <a:r>
              <a:rPr lang="sv-SE" dirty="0"/>
              <a:t>Facket kan påkalla förhandling om annat för att få inflytande.</a:t>
            </a:r>
          </a:p>
          <a:p>
            <a:endParaRPr lang="sv-SE" dirty="0"/>
          </a:p>
          <a:p>
            <a:r>
              <a:rPr lang="sv-SE" dirty="0"/>
              <a:t>MBL: allt ska förhandlas med facket. Ogörligt! Ersätts ofta av samverkansavtal</a:t>
            </a:r>
          </a:p>
          <a:p>
            <a:r>
              <a:rPr lang="sv-SE" dirty="0"/>
              <a:t>Samverkansavtal: möjliggör förhandling på olika nivåer: klinik, region osv. Beslut på rätt nivå. Återkommande träffar.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928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Krav enligt MBL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812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Exempel på lokala avtal?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5969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31 mars</a:t>
            </a:r>
          </a:p>
          <a:p>
            <a:r>
              <a:rPr lang="sv-SE" dirty="0"/>
              <a:t>Övriga ska också höjas men görs utan fackets direkta inblandning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3271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Vill facket ha förhandlingsmodellen så är det den som gäller</a:t>
            </a:r>
          </a:p>
          <a:p>
            <a:r>
              <a:rPr lang="sv-SE" dirty="0"/>
              <a:t>Förhandling: AG motiverar fördelningen.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8193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Bästa tänkbara vs acceptabel undre gräns. Prioritera innan</a:t>
            </a:r>
          </a:p>
          <a:p>
            <a:r>
              <a:rPr lang="sv-SE" dirty="0"/>
              <a:t>Ta hjälp av förbundet vid behov</a:t>
            </a:r>
          </a:p>
          <a:p>
            <a:r>
              <a:rPr lang="sv-SE" dirty="0"/>
              <a:t>Inhämta medlemmarnas åsikter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701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Anteckna: Justera protokoll</a:t>
            </a:r>
          </a:p>
          <a:p>
            <a:r>
              <a:rPr lang="sv-SE" dirty="0"/>
              <a:t>Övertyga: upprepa budskapet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A227B6C-9692-4092-BA32-A457AEF91B4F}" type="datetime1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0BA3C-DA4F-4F5A-AAD3-EC17858D604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00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sida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F2864B69-8FD7-4E52-918A-08CE513B6BB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8152"/>
            <a:ext cx="6870056" cy="6866152"/>
          </a:xfrm>
          <a:custGeom>
            <a:avLst/>
            <a:gdLst>
              <a:gd name="connsiteX0" fmla="*/ 0 w 6870056"/>
              <a:gd name="connsiteY0" fmla="*/ 0 h 6866152"/>
              <a:gd name="connsiteX1" fmla="*/ 6870056 w 6870056"/>
              <a:gd name="connsiteY1" fmla="*/ 4987 h 6866152"/>
              <a:gd name="connsiteX2" fmla="*/ 4305391 w 6870056"/>
              <a:gd name="connsiteY2" fmla="*/ 6866152 h 6866152"/>
              <a:gd name="connsiteX3" fmla="*/ 0 w 6870056"/>
              <a:gd name="connsiteY3" fmla="*/ 6865851 h 686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70056" h="6866152">
                <a:moveTo>
                  <a:pt x="0" y="0"/>
                </a:moveTo>
                <a:lnTo>
                  <a:pt x="6870056" y="4987"/>
                </a:lnTo>
                <a:lnTo>
                  <a:pt x="4305391" y="6866152"/>
                </a:lnTo>
                <a:lnTo>
                  <a:pt x="0" y="6865851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”Klicka här</a:t>
            </a:r>
            <a:br>
              <a:rPr lang="sv-SE" dirty="0"/>
            </a:br>
            <a:r>
              <a:rPr lang="sv-SE" dirty="0"/>
              <a:t>för att lägga </a:t>
            </a:r>
            <a:br>
              <a:rPr lang="sv-SE" dirty="0"/>
            </a:br>
            <a:r>
              <a:rPr lang="sv-SE" dirty="0"/>
              <a:t>in en bild”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C5E57377-8964-4407-B5D0-E7D3C56AD598}"/>
              </a:ext>
            </a:extLst>
          </p:cNvPr>
          <p:cNvSpPr txBox="1"/>
          <p:nvPr userDrawn="1"/>
        </p:nvSpPr>
        <p:spPr>
          <a:xfrm>
            <a:off x="10659037" y="6034918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D7BC3368-95F8-4A10-AFE3-2BB32D1D37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77891" y="1100138"/>
            <a:ext cx="4553527" cy="279760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Skriv en </a:t>
            </a:r>
            <a:br>
              <a:rPr lang="sv-SE" dirty="0"/>
            </a:br>
            <a:r>
              <a:rPr lang="sv-SE" dirty="0"/>
              <a:t>rubrik på högst tre rader</a:t>
            </a:r>
          </a:p>
        </p:txBody>
      </p:sp>
      <p:sp>
        <p:nvSpPr>
          <p:cNvPr id="17" name="Platshållare för text 2">
            <a:extLst>
              <a:ext uri="{FF2B5EF4-FFF2-40B4-BE49-F238E27FC236}">
                <a16:creationId xmlns:a16="http://schemas.microsoft.com/office/drawing/2014/main" id="{0B29EAF6-5823-4B7C-8506-E995D29E414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677891" y="4245843"/>
            <a:ext cx="4553527" cy="279976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B3E54E8D-0D00-4D98-A763-6BE24E024F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678613" y="4634399"/>
            <a:ext cx="4552950" cy="27997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2"/>
                </a:solidFill>
              </a:defRPr>
            </a:lvl1pPr>
          </a:lstStyle>
          <a:p>
            <a:pPr lvl="0"/>
            <a:r>
              <a:rPr lang="sv-SE" dirty="0"/>
              <a:t>2022-01-17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1AE9EE0-5C57-4F01-A276-A6DADBD6BB8C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</p:spTree>
    <p:extLst>
      <p:ext uri="{BB962C8B-B14F-4D97-AF65-F5344CB8AC3E}">
        <p14:creationId xmlns:p14="http://schemas.microsoft.com/office/powerpoint/2010/main" val="302247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1702FD08-5228-4221-A0FB-8AF789F845A9}"/>
              </a:ext>
            </a:extLst>
          </p:cNvPr>
          <p:cNvSpPr/>
          <p:nvPr userDrawn="1"/>
        </p:nvSpPr>
        <p:spPr>
          <a:xfrm rot="10800000" flipH="1" flipV="1">
            <a:off x="9643195" y="664"/>
            <a:ext cx="2548805" cy="6857336"/>
          </a:xfrm>
          <a:custGeom>
            <a:avLst/>
            <a:gdLst>
              <a:gd name="connsiteX0" fmla="*/ 2548805 w 2548805"/>
              <a:gd name="connsiteY0" fmla="*/ 0 h 6857336"/>
              <a:gd name="connsiteX1" fmla="*/ 2548805 w 2548805"/>
              <a:gd name="connsiteY1" fmla="*/ 6857336 h 6857336"/>
              <a:gd name="connsiteX2" fmla="*/ 0 w 2548805"/>
              <a:gd name="connsiteY2" fmla="*/ 6857156 h 685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805" h="6857336">
                <a:moveTo>
                  <a:pt x="2548805" y="0"/>
                </a:moveTo>
                <a:lnTo>
                  <a:pt x="2548805" y="6857336"/>
                </a:lnTo>
                <a:lnTo>
                  <a:pt x="0" y="685715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lstStyle/>
          <a:p>
            <a:pPr algn="ctr"/>
            <a:endParaRPr lang="sv-SE" dirty="0">
              <a:noFill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308DB6-7A90-4F16-8A6C-DA7E1972B9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6065" y="843214"/>
            <a:ext cx="6002677" cy="102774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Skriv en rubrik </a:t>
            </a:r>
            <a:br>
              <a:rPr lang="sv-SE" dirty="0"/>
            </a:br>
            <a:r>
              <a:rPr lang="sv-SE" dirty="0"/>
              <a:t>på högst två rader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E5306F70-16AB-41D3-94F6-B2A9715ADEDE}"/>
              </a:ext>
            </a:extLst>
          </p:cNvPr>
          <p:cNvSpPr txBox="1"/>
          <p:nvPr userDrawn="1"/>
        </p:nvSpPr>
        <p:spPr>
          <a:xfrm>
            <a:off x="10659037" y="6034918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62A9C3-70E0-4137-9F19-7878B5F468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6066" y="2032196"/>
            <a:ext cx="6002676" cy="399915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730A2DF-3880-4943-B839-9CBE092F7C04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DD7CAE90-A638-46BD-9AA2-14297DA97F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94355" y="1"/>
            <a:ext cx="5397646" cy="6857999"/>
          </a:xfrm>
          <a:custGeom>
            <a:avLst/>
            <a:gdLst>
              <a:gd name="connsiteX0" fmla="*/ 2551561 w 5409368"/>
              <a:gd name="connsiteY0" fmla="*/ 0 h 6857337"/>
              <a:gd name="connsiteX1" fmla="*/ 5409368 w 5409368"/>
              <a:gd name="connsiteY1" fmla="*/ 0 h 6857337"/>
              <a:gd name="connsiteX2" fmla="*/ 5409368 w 5409368"/>
              <a:gd name="connsiteY2" fmla="*/ 1883 h 6857337"/>
              <a:gd name="connsiteX3" fmla="*/ 2861196 w 5409368"/>
              <a:gd name="connsiteY3" fmla="*/ 6857337 h 6857337"/>
              <a:gd name="connsiteX4" fmla="*/ 0 w 5409368"/>
              <a:gd name="connsiteY4" fmla="*/ 6857337 h 685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368" h="6857337">
                <a:moveTo>
                  <a:pt x="2551561" y="0"/>
                </a:moveTo>
                <a:lnTo>
                  <a:pt x="5409368" y="0"/>
                </a:lnTo>
                <a:lnTo>
                  <a:pt x="5409368" y="1883"/>
                </a:lnTo>
                <a:lnTo>
                  <a:pt x="2861196" y="6857337"/>
                </a:lnTo>
                <a:lnTo>
                  <a:pt x="0" y="6857337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”Klicka här </a:t>
            </a:r>
            <a:br>
              <a:rPr lang="sv-SE" dirty="0"/>
            </a:br>
            <a:r>
              <a:rPr lang="sv-SE" dirty="0"/>
              <a:t>för att lägga </a:t>
            </a:r>
            <a:br>
              <a:rPr lang="sv-SE" dirty="0"/>
            </a:br>
            <a:r>
              <a:rPr lang="sv-SE" dirty="0"/>
              <a:t>in en bild”</a:t>
            </a:r>
          </a:p>
        </p:txBody>
      </p:sp>
    </p:spTree>
    <p:extLst>
      <p:ext uri="{BB962C8B-B14F-4D97-AF65-F5344CB8AC3E}">
        <p14:creationId xmlns:p14="http://schemas.microsoft.com/office/powerpoint/2010/main" val="214994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DD7CAE90-A638-46BD-9AA2-14297DA97F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94355" y="1"/>
            <a:ext cx="5397645" cy="6857999"/>
          </a:xfrm>
          <a:custGeom>
            <a:avLst/>
            <a:gdLst>
              <a:gd name="connsiteX0" fmla="*/ 2551561 w 5409368"/>
              <a:gd name="connsiteY0" fmla="*/ 0 h 6857337"/>
              <a:gd name="connsiteX1" fmla="*/ 5409368 w 5409368"/>
              <a:gd name="connsiteY1" fmla="*/ 0 h 6857337"/>
              <a:gd name="connsiteX2" fmla="*/ 5409368 w 5409368"/>
              <a:gd name="connsiteY2" fmla="*/ 1883 h 6857337"/>
              <a:gd name="connsiteX3" fmla="*/ 2861196 w 5409368"/>
              <a:gd name="connsiteY3" fmla="*/ 6857337 h 6857337"/>
              <a:gd name="connsiteX4" fmla="*/ 0 w 5409368"/>
              <a:gd name="connsiteY4" fmla="*/ 6857337 h 685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368" h="6857337">
                <a:moveTo>
                  <a:pt x="2551561" y="0"/>
                </a:moveTo>
                <a:lnTo>
                  <a:pt x="5409368" y="0"/>
                </a:lnTo>
                <a:lnTo>
                  <a:pt x="5409368" y="1883"/>
                </a:lnTo>
                <a:lnTo>
                  <a:pt x="2861196" y="6857337"/>
                </a:lnTo>
                <a:lnTo>
                  <a:pt x="0" y="6857337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”Klicka här </a:t>
            </a:r>
            <a:br>
              <a:rPr lang="sv-SE" dirty="0"/>
            </a:br>
            <a:r>
              <a:rPr lang="sv-SE" dirty="0"/>
              <a:t>för att lägga </a:t>
            </a:r>
            <a:br>
              <a:rPr lang="sv-SE" dirty="0"/>
            </a:br>
            <a:r>
              <a:rPr lang="sv-SE" dirty="0"/>
              <a:t>in en bild”</a:t>
            </a:r>
          </a:p>
        </p:txBody>
      </p:sp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C094708E-2999-42F3-8F1D-B75D4994C0FA}"/>
              </a:ext>
            </a:extLst>
          </p:cNvPr>
          <p:cNvSpPr/>
          <p:nvPr userDrawn="1"/>
        </p:nvSpPr>
        <p:spPr>
          <a:xfrm rot="10800000" flipH="1" flipV="1">
            <a:off x="9643195" y="664"/>
            <a:ext cx="2548805" cy="6857336"/>
          </a:xfrm>
          <a:custGeom>
            <a:avLst/>
            <a:gdLst>
              <a:gd name="connsiteX0" fmla="*/ 2548805 w 2548805"/>
              <a:gd name="connsiteY0" fmla="*/ 0 h 6857336"/>
              <a:gd name="connsiteX1" fmla="*/ 2548805 w 2548805"/>
              <a:gd name="connsiteY1" fmla="*/ 6857336 h 6857336"/>
              <a:gd name="connsiteX2" fmla="*/ 0 w 2548805"/>
              <a:gd name="connsiteY2" fmla="*/ 6857156 h 685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805" h="6857336">
                <a:moveTo>
                  <a:pt x="2548805" y="0"/>
                </a:moveTo>
                <a:lnTo>
                  <a:pt x="2548805" y="6857336"/>
                </a:lnTo>
                <a:lnTo>
                  <a:pt x="0" y="685715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lstStyle/>
          <a:p>
            <a:pPr algn="ctr"/>
            <a:endParaRPr lang="sv-SE" dirty="0">
              <a:noFill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2C0A187-BFD5-422B-96C4-96010B28E3F7}"/>
              </a:ext>
            </a:extLst>
          </p:cNvPr>
          <p:cNvSpPr txBox="1"/>
          <p:nvPr userDrawn="1"/>
        </p:nvSpPr>
        <p:spPr>
          <a:xfrm>
            <a:off x="10659038" y="6031571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4D6975D3-E5A0-4084-96B5-2D5A2D15ADD1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85A4528-D0AE-413D-99A9-883B589527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6065" y="843214"/>
            <a:ext cx="6002677" cy="102774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Skriv en rubrik </a:t>
            </a:r>
            <a:br>
              <a:rPr lang="sv-SE" dirty="0"/>
            </a:br>
            <a:r>
              <a:rPr lang="sv-SE" dirty="0"/>
              <a:t>på högst två rader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806F16E3-5FAA-4711-929A-6FE019D827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6066" y="2032196"/>
            <a:ext cx="6002676" cy="399915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4370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bild 9">
            <a:extLst>
              <a:ext uri="{FF2B5EF4-FFF2-40B4-BE49-F238E27FC236}">
                <a16:creationId xmlns:a16="http://schemas.microsoft.com/office/drawing/2014/main" id="{068A8034-F548-4B61-BBD1-20100630129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94355" y="1"/>
            <a:ext cx="5397645" cy="6857999"/>
          </a:xfrm>
          <a:custGeom>
            <a:avLst/>
            <a:gdLst>
              <a:gd name="connsiteX0" fmla="*/ 2551561 w 5409368"/>
              <a:gd name="connsiteY0" fmla="*/ 0 h 6857337"/>
              <a:gd name="connsiteX1" fmla="*/ 5409368 w 5409368"/>
              <a:gd name="connsiteY1" fmla="*/ 0 h 6857337"/>
              <a:gd name="connsiteX2" fmla="*/ 5409368 w 5409368"/>
              <a:gd name="connsiteY2" fmla="*/ 1883 h 6857337"/>
              <a:gd name="connsiteX3" fmla="*/ 2861196 w 5409368"/>
              <a:gd name="connsiteY3" fmla="*/ 6857337 h 6857337"/>
              <a:gd name="connsiteX4" fmla="*/ 0 w 5409368"/>
              <a:gd name="connsiteY4" fmla="*/ 6857337 h 685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368" h="6857337">
                <a:moveTo>
                  <a:pt x="2551561" y="0"/>
                </a:moveTo>
                <a:lnTo>
                  <a:pt x="5409368" y="0"/>
                </a:lnTo>
                <a:lnTo>
                  <a:pt x="5409368" y="1883"/>
                </a:lnTo>
                <a:lnTo>
                  <a:pt x="2861196" y="6857337"/>
                </a:lnTo>
                <a:lnTo>
                  <a:pt x="0" y="6857337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”Klicka här </a:t>
            </a:r>
            <a:br>
              <a:rPr lang="sv-SE" dirty="0"/>
            </a:br>
            <a:r>
              <a:rPr lang="sv-SE" dirty="0"/>
              <a:t>för att lägga </a:t>
            </a:r>
            <a:br>
              <a:rPr lang="sv-SE" dirty="0"/>
            </a:br>
            <a:r>
              <a:rPr lang="sv-SE" dirty="0"/>
              <a:t>in en bild”</a:t>
            </a:r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2EE15718-0F13-4709-B6D3-352589743F1D}"/>
              </a:ext>
            </a:extLst>
          </p:cNvPr>
          <p:cNvSpPr/>
          <p:nvPr userDrawn="1"/>
        </p:nvSpPr>
        <p:spPr>
          <a:xfrm rot="10800000" flipH="1" flipV="1">
            <a:off x="9643195" y="664"/>
            <a:ext cx="2548805" cy="6857336"/>
          </a:xfrm>
          <a:custGeom>
            <a:avLst/>
            <a:gdLst>
              <a:gd name="connsiteX0" fmla="*/ 2548805 w 2548805"/>
              <a:gd name="connsiteY0" fmla="*/ 0 h 6857336"/>
              <a:gd name="connsiteX1" fmla="*/ 2548805 w 2548805"/>
              <a:gd name="connsiteY1" fmla="*/ 6857336 h 6857336"/>
              <a:gd name="connsiteX2" fmla="*/ 0 w 2548805"/>
              <a:gd name="connsiteY2" fmla="*/ 6857156 h 685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805" h="6857336">
                <a:moveTo>
                  <a:pt x="2548805" y="0"/>
                </a:moveTo>
                <a:lnTo>
                  <a:pt x="2548805" y="6857336"/>
                </a:lnTo>
                <a:lnTo>
                  <a:pt x="0" y="68571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lstStyle/>
          <a:p>
            <a:pPr algn="ctr"/>
            <a:endParaRPr lang="sv-SE" dirty="0">
              <a:noFill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2C0A187-BFD5-422B-96C4-96010B28E3F7}"/>
              </a:ext>
            </a:extLst>
          </p:cNvPr>
          <p:cNvSpPr txBox="1"/>
          <p:nvPr userDrawn="1"/>
        </p:nvSpPr>
        <p:spPr>
          <a:xfrm>
            <a:off x="10659038" y="6031571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D6B6CF11-4BC8-43D6-8240-17800BB9455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361974EE-A66D-4A9D-B5A9-414321FB31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6065" y="843214"/>
            <a:ext cx="6002677" cy="102774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Skriv en rubrik </a:t>
            </a:r>
            <a:br>
              <a:rPr lang="sv-SE" dirty="0"/>
            </a:br>
            <a:r>
              <a:rPr lang="sv-SE" dirty="0"/>
              <a:t>på högst två rader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731D65F5-DFC8-4579-9D71-0D84EE5B57E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6066" y="2032196"/>
            <a:ext cx="6002676" cy="399915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7221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DD7CAE90-A638-46BD-9AA2-14297DA97F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94355" y="2"/>
            <a:ext cx="5397645" cy="6857998"/>
          </a:xfrm>
          <a:custGeom>
            <a:avLst/>
            <a:gdLst>
              <a:gd name="connsiteX0" fmla="*/ 2551561 w 5409368"/>
              <a:gd name="connsiteY0" fmla="*/ 0 h 6857337"/>
              <a:gd name="connsiteX1" fmla="*/ 5409368 w 5409368"/>
              <a:gd name="connsiteY1" fmla="*/ 0 h 6857337"/>
              <a:gd name="connsiteX2" fmla="*/ 5409368 w 5409368"/>
              <a:gd name="connsiteY2" fmla="*/ 1883 h 6857337"/>
              <a:gd name="connsiteX3" fmla="*/ 2861196 w 5409368"/>
              <a:gd name="connsiteY3" fmla="*/ 6857337 h 6857337"/>
              <a:gd name="connsiteX4" fmla="*/ 0 w 5409368"/>
              <a:gd name="connsiteY4" fmla="*/ 6857337 h 685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368" h="6857337">
                <a:moveTo>
                  <a:pt x="2551561" y="0"/>
                </a:moveTo>
                <a:lnTo>
                  <a:pt x="5409368" y="0"/>
                </a:lnTo>
                <a:lnTo>
                  <a:pt x="5409368" y="1883"/>
                </a:lnTo>
                <a:lnTo>
                  <a:pt x="2861196" y="6857337"/>
                </a:lnTo>
                <a:lnTo>
                  <a:pt x="0" y="6857337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”Klicka här </a:t>
            </a:r>
            <a:br>
              <a:rPr lang="sv-SE" dirty="0"/>
            </a:br>
            <a:r>
              <a:rPr lang="sv-SE" dirty="0"/>
              <a:t>för att lägga </a:t>
            </a:r>
            <a:br>
              <a:rPr lang="sv-SE" dirty="0"/>
            </a:br>
            <a:r>
              <a:rPr lang="sv-SE" dirty="0"/>
              <a:t>in en bild”</a:t>
            </a:r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37375C58-B3E4-45C3-9736-77BBA54695EA}"/>
              </a:ext>
            </a:extLst>
          </p:cNvPr>
          <p:cNvSpPr/>
          <p:nvPr userDrawn="1"/>
        </p:nvSpPr>
        <p:spPr>
          <a:xfrm rot="10800000" flipH="1" flipV="1">
            <a:off x="9643195" y="664"/>
            <a:ext cx="2548805" cy="6857336"/>
          </a:xfrm>
          <a:custGeom>
            <a:avLst/>
            <a:gdLst>
              <a:gd name="connsiteX0" fmla="*/ 2548805 w 2548805"/>
              <a:gd name="connsiteY0" fmla="*/ 0 h 6857336"/>
              <a:gd name="connsiteX1" fmla="*/ 2548805 w 2548805"/>
              <a:gd name="connsiteY1" fmla="*/ 6857336 h 6857336"/>
              <a:gd name="connsiteX2" fmla="*/ 0 w 2548805"/>
              <a:gd name="connsiteY2" fmla="*/ 6857156 h 685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805" h="6857336">
                <a:moveTo>
                  <a:pt x="2548805" y="0"/>
                </a:moveTo>
                <a:lnTo>
                  <a:pt x="2548805" y="6857336"/>
                </a:lnTo>
                <a:lnTo>
                  <a:pt x="0" y="685715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lstStyle/>
          <a:p>
            <a:pPr algn="ctr"/>
            <a:endParaRPr lang="sv-SE" dirty="0">
              <a:noFill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2C0A187-BFD5-422B-96C4-96010B28E3F7}"/>
              </a:ext>
            </a:extLst>
          </p:cNvPr>
          <p:cNvSpPr txBox="1"/>
          <p:nvPr userDrawn="1"/>
        </p:nvSpPr>
        <p:spPr>
          <a:xfrm>
            <a:off x="10659038" y="6031571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CEA0414-D111-4DC2-BD0B-F258492E5C78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0A81EA0D-21C5-4281-A3AD-8F8B274741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6065" y="843214"/>
            <a:ext cx="6002677" cy="1027748"/>
          </a:xfrm>
        </p:spPr>
        <p:txBody>
          <a:bodyPr anchor="t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Skriv en rubrik </a:t>
            </a:r>
            <a:br>
              <a:rPr lang="sv-SE" dirty="0"/>
            </a:br>
            <a:r>
              <a:rPr lang="sv-SE" dirty="0"/>
              <a:t>på högst två rader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4973931C-579D-4064-86C8-963FC57001C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6066" y="2032196"/>
            <a:ext cx="6002676" cy="399915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2796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E23CCE3B-6D56-4451-AD35-BDEA0392CD7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860902" cy="6856032"/>
          </a:xfrm>
          <a:custGeom>
            <a:avLst/>
            <a:gdLst>
              <a:gd name="connsiteX0" fmla="*/ 1849304 w 6860902"/>
              <a:gd name="connsiteY0" fmla="*/ 0 h 6856032"/>
              <a:gd name="connsiteX1" fmla="*/ 6860902 w 6860902"/>
              <a:gd name="connsiteY1" fmla="*/ 0 h 6856032"/>
              <a:gd name="connsiteX2" fmla="*/ 4333976 w 6860902"/>
              <a:gd name="connsiteY2" fmla="*/ 6856032 h 6856032"/>
              <a:gd name="connsiteX3" fmla="*/ 0 w 6860902"/>
              <a:gd name="connsiteY3" fmla="*/ 6856032 h 6856032"/>
              <a:gd name="connsiteX4" fmla="*/ 0 w 6860902"/>
              <a:gd name="connsiteY4" fmla="*/ 4518195 h 685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0902" h="6856032">
                <a:moveTo>
                  <a:pt x="1849304" y="0"/>
                </a:moveTo>
                <a:lnTo>
                  <a:pt x="6860902" y="0"/>
                </a:lnTo>
                <a:lnTo>
                  <a:pt x="4333976" y="6856032"/>
                </a:lnTo>
                <a:lnTo>
                  <a:pt x="0" y="6856032"/>
                </a:lnTo>
                <a:lnTo>
                  <a:pt x="0" y="451819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”Klicka här </a:t>
            </a:r>
            <a:br>
              <a:rPr lang="sv-SE" dirty="0"/>
            </a:br>
            <a:r>
              <a:rPr lang="sv-SE" dirty="0"/>
              <a:t>för att lägga </a:t>
            </a:r>
            <a:br>
              <a:rPr lang="sv-SE" dirty="0"/>
            </a:br>
            <a:r>
              <a:rPr lang="sv-SE" dirty="0"/>
              <a:t>in en bild”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FD27FF06-4834-4CD2-ACEF-5B2FF30D3C09}"/>
              </a:ext>
            </a:extLst>
          </p:cNvPr>
          <p:cNvSpPr txBox="1"/>
          <p:nvPr userDrawn="1"/>
        </p:nvSpPr>
        <p:spPr>
          <a:xfrm>
            <a:off x="10659037" y="6034918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56" name="Platshållare för text 2">
            <a:extLst>
              <a:ext uri="{FF2B5EF4-FFF2-40B4-BE49-F238E27FC236}">
                <a16:creationId xmlns:a16="http://schemas.microsoft.com/office/drawing/2014/main" id="{09DF6BE2-6B1A-4B50-B981-F76C44661B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677891" y="4162718"/>
            <a:ext cx="4553527" cy="1617075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1" name="Frihandsfigur: Form 70">
            <a:extLst>
              <a:ext uri="{FF2B5EF4-FFF2-40B4-BE49-F238E27FC236}">
                <a16:creationId xmlns:a16="http://schemas.microsoft.com/office/drawing/2014/main" id="{F3B7286E-EE96-4A80-9267-9E4E6CCC1EF9}"/>
              </a:ext>
            </a:extLst>
          </p:cNvPr>
          <p:cNvSpPr/>
          <p:nvPr userDrawn="1"/>
        </p:nvSpPr>
        <p:spPr>
          <a:xfrm rot="10800000" flipH="1" flipV="1">
            <a:off x="0" y="0"/>
            <a:ext cx="1854024" cy="4530959"/>
          </a:xfrm>
          <a:custGeom>
            <a:avLst/>
            <a:gdLst>
              <a:gd name="connsiteX0" fmla="*/ 0 w 1854024"/>
              <a:gd name="connsiteY0" fmla="*/ 0 h 4530959"/>
              <a:gd name="connsiteX1" fmla="*/ 1854024 w 1854024"/>
              <a:gd name="connsiteY1" fmla="*/ 1229 h 4530959"/>
              <a:gd name="connsiteX2" fmla="*/ 0 w 1854024"/>
              <a:gd name="connsiteY2" fmla="*/ 4530959 h 453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024" h="4530959">
                <a:moveTo>
                  <a:pt x="0" y="0"/>
                </a:moveTo>
                <a:lnTo>
                  <a:pt x="1854024" y="1229"/>
                </a:lnTo>
                <a:lnTo>
                  <a:pt x="0" y="45309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>
            <a:noAutofit/>
          </a:bodyPr>
          <a:lstStyle/>
          <a:p>
            <a:pPr algn="ctr"/>
            <a:endParaRPr lang="sv-SE" dirty="0">
              <a:solidFill>
                <a:srgbClr val="B7A279"/>
              </a:solidFill>
              <a:highlight>
                <a:srgbClr val="B7A279"/>
              </a:highlight>
            </a:endParaRP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620FF1EE-48D6-4C38-93A0-6A4B7365AA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77891" y="1100138"/>
            <a:ext cx="4553527" cy="279760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Skriv en </a:t>
            </a:r>
            <a:br>
              <a:rPr lang="sv-SE" dirty="0"/>
            </a:br>
            <a:r>
              <a:rPr lang="sv-SE" dirty="0"/>
              <a:t>rubrik på högst tre rader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DA050D18-1BAB-46CB-A9F5-6ED1057221FE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</p:spTree>
    <p:extLst>
      <p:ext uri="{BB962C8B-B14F-4D97-AF65-F5344CB8AC3E}">
        <p14:creationId xmlns:p14="http://schemas.microsoft.com/office/powerpoint/2010/main" val="314354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4E90CA7A-4C6B-44C9-AABC-53196D1DE44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53 h 6858000"/>
              <a:gd name="connsiteX3" fmla="*/ 9643123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53"/>
                </a:lnTo>
                <a:lnTo>
                  <a:pt x="964312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D35AD6C-8677-470E-8813-51B662EB9904}"/>
              </a:ext>
            </a:extLst>
          </p:cNvPr>
          <p:cNvSpPr txBox="1"/>
          <p:nvPr userDrawn="1"/>
        </p:nvSpPr>
        <p:spPr>
          <a:xfrm>
            <a:off x="10659037" y="6034918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0A89F0D-0C22-401C-985A-631C85D74C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6066" y="851432"/>
            <a:ext cx="9942972" cy="635623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v-SE" dirty="0"/>
              <a:t>Skriv en rubrik på en rad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BC1CA956-A9C8-4C78-91C4-0D8AAB8116D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16115" y="1616074"/>
            <a:ext cx="6252007" cy="4391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sv-SE" dirty="0"/>
              <a:t>”Klicka i rutan för </a:t>
            </a:r>
            <a:br>
              <a:rPr lang="sv-SE" dirty="0"/>
            </a:br>
            <a:r>
              <a:rPr lang="sv-SE" dirty="0"/>
              <a:t>att lägga till tabell </a:t>
            </a:r>
            <a:br>
              <a:rPr lang="sv-SE" dirty="0"/>
            </a:br>
            <a:r>
              <a:rPr lang="sv-SE" dirty="0"/>
              <a:t>eller diagram”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AF931134-2BA4-49AF-9252-D2DA3D00C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2302" y="1616074"/>
            <a:ext cx="3616735" cy="229884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/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sv-SE" dirty="0"/>
              <a:t>Här kan man skriva en förklarande text till diagrammet eller tabellen.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DB89CE66-CFB9-4F5D-9659-E9635A60079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</p:spTree>
    <p:extLst>
      <p:ext uri="{BB962C8B-B14F-4D97-AF65-F5344CB8AC3E}">
        <p14:creationId xmlns:p14="http://schemas.microsoft.com/office/powerpoint/2010/main" val="170750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4E90CA7A-4C6B-44C9-AABC-53196D1DE44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53 h 6858000"/>
              <a:gd name="connsiteX3" fmla="*/ 9643123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53"/>
                </a:lnTo>
                <a:lnTo>
                  <a:pt x="964312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D35AD6C-8677-470E-8813-51B662EB9904}"/>
              </a:ext>
            </a:extLst>
          </p:cNvPr>
          <p:cNvSpPr txBox="1"/>
          <p:nvPr userDrawn="1"/>
        </p:nvSpPr>
        <p:spPr>
          <a:xfrm>
            <a:off x="10659037" y="6034918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0A89F0D-0C22-401C-985A-631C85D74C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6065" y="851432"/>
            <a:ext cx="9549439" cy="635623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Skriv en rubrik på en rad</a:t>
            </a:r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F1D9B195-62C0-4A12-AE17-F938B16E96A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93854" y="1702594"/>
            <a:ext cx="1932517" cy="2142067"/>
          </a:xfrm>
          <a:custGeom>
            <a:avLst/>
            <a:gdLst>
              <a:gd name="connsiteX0" fmla="*/ 0 w 1938867"/>
              <a:gd name="connsiteY0" fmla="*/ 0 h 2142067"/>
              <a:gd name="connsiteX1" fmla="*/ 1938867 w 1938867"/>
              <a:gd name="connsiteY1" fmla="*/ 0 h 2142067"/>
              <a:gd name="connsiteX2" fmla="*/ 1938867 w 1938867"/>
              <a:gd name="connsiteY2" fmla="*/ 2142067 h 2142067"/>
              <a:gd name="connsiteX3" fmla="*/ 0 w 1938867"/>
              <a:gd name="connsiteY3" fmla="*/ 2142067 h 214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8867" h="2142067">
                <a:moveTo>
                  <a:pt x="0" y="0"/>
                </a:moveTo>
                <a:lnTo>
                  <a:pt x="1938867" y="0"/>
                </a:lnTo>
                <a:lnTo>
                  <a:pt x="1938867" y="2142067"/>
                </a:lnTo>
                <a:lnTo>
                  <a:pt x="0" y="2142067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”Klicka för </a:t>
            </a:r>
            <a:br>
              <a:rPr lang="sv-SE" dirty="0"/>
            </a:br>
            <a:r>
              <a:rPr lang="sv-SE" dirty="0"/>
              <a:t>att byta bild”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744F15A6-50EF-428F-A5E8-BE72AB2A1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6066" y="4023110"/>
            <a:ext cx="2001838" cy="294890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b="0" dirty="0"/>
              <a:t>Förnamn Efternamn</a:t>
            </a:r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799AA463-392C-40C6-83D5-765D3293C0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6065" y="4411663"/>
            <a:ext cx="2027769" cy="13710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sv-SE" dirty="0"/>
              <a:t>Här kan man skriva något om personen</a:t>
            </a:r>
          </a:p>
        </p:txBody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72BC7DC8-DF10-40FE-BFA7-3F6A5F1BC6A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054454" y="1702594"/>
            <a:ext cx="1932517" cy="2142067"/>
          </a:xfrm>
          <a:custGeom>
            <a:avLst/>
            <a:gdLst>
              <a:gd name="connsiteX0" fmla="*/ 0 w 1938867"/>
              <a:gd name="connsiteY0" fmla="*/ 0 h 2142067"/>
              <a:gd name="connsiteX1" fmla="*/ 1938867 w 1938867"/>
              <a:gd name="connsiteY1" fmla="*/ 0 h 2142067"/>
              <a:gd name="connsiteX2" fmla="*/ 1938867 w 1938867"/>
              <a:gd name="connsiteY2" fmla="*/ 2142067 h 2142067"/>
              <a:gd name="connsiteX3" fmla="*/ 0 w 1938867"/>
              <a:gd name="connsiteY3" fmla="*/ 2142067 h 214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8867" h="2142067">
                <a:moveTo>
                  <a:pt x="0" y="0"/>
                </a:moveTo>
                <a:lnTo>
                  <a:pt x="1938867" y="0"/>
                </a:lnTo>
                <a:lnTo>
                  <a:pt x="1938867" y="2142067"/>
                </a:lnTo>
                <a:lnTo>
                  <a:pt x="0" y="2142067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”Klicka för </a:t>
            </a:r>
            <a:br>
              <a:rPr lang="sv-SE" dirty="0"/>
            </a:br>
            <a:r>
              <a:rPr lang="sv-SE" dirty="0"/>
              <a:t>att byta bild”</a:t>
            </a:r>
          </a:p>
        </p:txBody>
      </p:sp>
      <p:sp>
        <p:nvSpPr>
          <p:cNvPr id="22" name="Platshållare för text 9">
            <a:extLst>
              <a:ext uri="{FF2B5EF4-FFF2-40B4-BE49-F238E27FC236}">
                <a16:creationId xmlns:a16="http://schemas.microsoft.com/office/drawing/2014/main" id="{9390E7EE-1B40-48BE-A520-50267ABA561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76666" y="4023110"/>
            <a:ext cx="2001838" cy="294890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b="0" dirty="0"/>
              <a:t>Förnamn Efternamn</a:t>
            </a:r>
            <a:endParaRPr lang="sv-SE" dirty="0"/>
          </a:p>
        </p:txBody>
      </p:sp>
      <p:sp>
        <p:nvSpPr>
          <p:cNvPr id="23" name="Platshållare för text 17">
            <a:extLst>
              <a:ext uri="{FF2B5EF4-FFF2-40B4-BE49-F238E27FC236}">
                <a16:creationId xmlns:a16="http://schemas.microsoft.com/office/drawing/2014/main" id="{4E2FC183-FF4B-433C-BA53-AA91E48159F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76665" y="4411663"/>
            <a:ext cx="2027769" cy="13710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sv-SE" dirty="0"/>
              <a:t>Här kan man skriva något om personen</a:t>
            </a:r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0BB1B61D-B2EF-44F9-A3AE-C0651719B26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9654" y="1702594"/>
            <a:ext cx="1932517" cy="2142067"/>
          </a:xfrm>
          <a:custGeom>
            <a:avLst/>
            <a:gdLst>
              <a:gd name="connsiteX0" fmla="*/ 0 w 1938867"/>
              <a:gd name="connsiteY0" fmla="*/ 0 h 2142067"/>
              <a:gd name="connsiteX1" fmla="*/ 1938867 w 1938867"/>
              <a:gd name="connsiteY1" fmla="*/ 0 h 2142067"/>
              <a:gd name="connsiteX2" fmla="*/ 1938867 w 1938867"/>
              <a:gd name="connsiteY2" fmla="*/ 2142067 h 2142067"/>
              <a:gd name="connsiteX3" fmla="*/ 0 w 1938867"/>
              <a:gd name="connsiteY3" fmla="*/ 2142067 h 214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8867" h="2142067">
                <a:moveTo>
                  <a:pt x="0" y="0"/>
                </a:moveTo>
                <a:lnTo>
                  <a:pt x="1938867" y="0"/>
                </a:lnTo>
                <a:lnTo>
                  <a:pt x="1938867" y="2142067"/>
                </a:lnTo>
                <a:lnTo>
                  <a:pt x="0" y="2142067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”Klicka för </a:t>
            </a:r>
            <a:br>
              <a:rPr lang="sv-SE" dirty="0"/>
            </a:br>
            <a:r>
              <a:rPr lang="sv-SE" dirty="0"/>
              <a:t>att byta bild”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AE4D4B37-D6DC-492A-A516-47FAC9AAC2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11866" y="4023110"/>
            <a:ext cx="2001838" cy="294890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b="0" dirty="0"/>
              <a:t>Förnamn Efternamn</a:t>
            </a:r>
            <a:endParaRPr lang="sv-SE" dirty="0"/>
          </a:p>
        </p:txBody>
      </p:sp>
      <p:sp>
        <p:nvSpPr>
          <p:cNvPr id="26" name="Platshållare för text 17">
            <a:extLst>
              <a:ext uri="{FF2B5EF4-FFF2-40B4-BE49-F238E27FC236}">
                <a16:creationId xmlns:a16="http://schemas.microsoft.com/office/drawing/2014/main" id="{FCB37B0A-0E87-4815-8DAA-32612C1C58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211865" y="4411663"/>
            <a:ext cx="2027769" cy="13710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sv-SE" dirty="0"/>
              <a:t>Här kan man skriva något om personen</a:t>
            </a:r>
          </a:p>
        </p:txBody>
      </p:sp>
      <p:sp>
        <p:nvSpPr>
          <p:cNvPr id="27" name="Platshållare för bild 26">
            <a:extLst>
              <a:ext uri="{FF2B5EF4-FFF2-40B4-BE49-F238E27FC236}">
                <a16:creationId xmlns:a16="http://schemas.microsoft.com/office/drawing/2014/main" id="{DE9D5B66-C91C-4C20-8E4E-491FC118F4B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550254" y="1702594"/>
            <a:ext cx="1932517" cy="2142067"/>
          </a:xfrm>
          <a:custGeom>
            <a:avLst/>
            <a:gdLst>
              <a:gd name="connsiteX0" fmla="*/ 0 w 1938867"/>
              <a:gd name="connsiteY0" fmla="*/ 0 h 2142067"/>
              <a:gd name="connsiteX1" fmla="*/ 1938867 w 1938867"/>
              <a:gd name="connsiteY1" fmla="*/ 0 h 2142067"/>
              <a:gd name="connsiteX2" fmla="*/ 1938867 w 1938867"/>
              <a:gd name="connsiteY2" fmla="*/ 2142067 h 2142067"/>
              <a:gd name="connsiteX3" fmla="*/ 0 w 1938867"/>
              <a:gd name="connsiteY3" fmla="*/ 2142067 h 214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8867" h="2142067">
                <a:moveTo>
                  <a:pt x="0" y="0"/>
                </a:moveTo>
                <a:lnTo>
                  <a:pt x="1938867" y="0"/>
                </a:lnTo>
                <a:lnTo>
                  <a:pt x="1938867" y="2142067"/>
                </a:lnTo>
                <a:lnTo>
                  <a:pt x="0" y="2142067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”Klicka för </a:t>
            </a:r>
            <a:br>
              <a:rPr lang="sv-SE" dirty="0"/>
            </a:br>
            <a:r>
              <a:rPr lang="sv-SE" dirty="0"/>
              <a:t>att byta bild”</a:t>
            </a:r>
          </a:p>
        </p:txBody>
      </p:sp>
      <p:sp>
        <p:nvSpPr>
          <p:cNvPr id="28" name="Platshållare för text 9">
            <a:extLst>
              <a:ext uri="{FF2B5EF4-FFF2-40B4-BE49-F238E27FC236}">
                <a16:creationId xmlns:a16="http://schemas.microsoft.com/office/drawing/2014/main" id="{43E2A1C0-9EF0-4852-AAE5-A535A4914BA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72466" y="4023110"/>
            <a:ext cx="2001838" cy="294890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b="0" dirty="0"/>
              <a:t>Förnamn Efternamn</a:t>
            </a:r>
            <a:endParaRPr lang="sv-SE" dirty="0"/>
          </a:p>
        </p:txBody>
      </p:sp>
      <p:sp>
        <p:nvSpPr>
          <p:cNvPr id="29" name="Platshållare för text 17">
            <a:extLst>
              <a:ext uri="{FF2B5EF4-FFF2-40B4-BE49-F238E27FC236}">
                <a16:creationId xmlns:a16="http://schemas.microsoft.com/office/drawing/2014/main" id="{19811932-003A-45A5-BE40-EBFEA3118A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72465" y="4411663"/>
            <a:ext cx="2027769" cy="137107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sv-SE" dirty="0"/>
              <a:t>Här kan man skriva något om personen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2C562B1-0259-45BB-B620-BAD06A825274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</p:spTree>
    <p:extLst>
      <p:ext uri="{BB962C8B-B14F-4D97-AF65-F5344CB8AC3E}">
        <p14:creationId xmlns:p14="http://schemas.microsoft.com/office/powerpoint/2010/main" val="295173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10219C7B-DFC6-4376-BD40-8D7AEB32B7C5}"/>
              </a:ext>
            </a:extLst>
          </p:cNvPr>
          <p:cNvSpPr txBox="1"/>
          <p:nvPr userDrawn="1"/>
        </p:nvSpPr>
        <p:spPr>
          <a:xfrm>
            <a:off x="10659038" y="6031571"/>
            <a:ext cx="1156447" cy="58270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770302C-E8BE-4A58-96FB-3550C3AE556E}"/>
              </a:ext>
            </a:extLst>
          </p:cNvPr>
          <p:cNvSpPr txBox="1"/>
          <p:nvPr userDrawn="1"/>
        </p:nvSpPr>
        <p:spPr>
          <a:xfrm>
            <a:off x="10659037" y="6034918"/>
            <a:ext cx="1156447" cy="58270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CB609868-5BCA-4BE2-81EA-AC3CF794C08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66585" y="6349735"/>
            <a:ext cx="104868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Sida </a:t>
            </a:r>
            <a:fld id="{99A62BA4-01D8-FB4A-91D8-6CB4A241E654}" type="slidenum">
              <a:rPr lang="sv-SE" sz="700" smtClean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pPr/>
              <a:t>‹#›</a:t>
            </a:fld>
            <a:r>
              <a:rPr lang="sv-SE" sz="700" dirty="0">
                <a:solidFill>
                  <a:schemeClr val="tx2">
                    <a:lumMod val="60000"/>
                    <a:lumOff val="4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 |  2022-01-22</a:t>
            </a:r>
          </a:p>
        </p:txBody>
      </p:sp>
    </p:spTree>
    <p:extLst>
      <p:ext uri="{BB962C8B-B14F-4D97-AF65-F5344CB8AC3E}">
        <p14:creationId xmlns:p14="http://schemas.microsoft.com/office/powerpoint/2010/main" val="257119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70CE8C3-D1B3-461C-9F5B-CC5137F9F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A741604-E081-4B8E-9CD8-1351CD3FD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044CBB-79D7-476C-B188-FEB938A27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4369-D1EA-4FF8-91DD-5B64428942F8}" type="datetime1">
              <a:rPr lang="sv-SE" smtClean="0"/>
              <a:t>2022-03-14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AE8E82-A2FE-4C48-9B4B-20D496D7E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C54E8C-DC88-4C8A-B958-E1ECF8327C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27055-1F50-47B3-A6DD-467D7A1A27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81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70" r:id="rId2"/>
    <p:sldLayoutId id="2147483671" r:id="rId3"/>
    <p:sldLayoutId id="2147483672" r:id="rId4"/>
    <p:sldLayoutId id="2147483674" r:id="rId5"/>
    <p:sldLayoutId id="2147483675" r:id="rId6"/>
    <p:sldLayoutId id="2147483677" r:id="rId7"/>
    <p:sldLayoutId id="2147483681" r:id="rId8"/>
    <p:sldLayoutId id="2147483673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228600" indent="-2160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160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160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160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160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D2D6A377-994A-4E7B-852F-DEFC226985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7E83E42-E85C-4606-9EAF-525842F9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Förhandling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9C525F-047C-4D75-8BC5-38E1B008B7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Robert Holmqvist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3425427-5A10-451C-A5AC-77AAAC5EDF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2729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3C8C2FC1-26AC-45BF-AD78-BCEB4E08D8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67B6AE-7B16-406B-B32C-943890428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FBAC0CCA-3C65-4C9E-96AD-23FC9CF9C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877" y="1100138"/>
            <a:ext cx="5538541" cy="2797607"/>
          </a:xfrm>
        </p:spPr>
        <p:txBody>
          <a:bodyPr/>
          <a:lstStyle/>
          <a:p>
            <a:r>
              <a:rPr lang="sv-SE" dirty="0"/>
              <a:t>Förhandlingsteknik</a:t>
            </a:r>
          </a:p>
        </p:txBody>
      </p:sp>
    </p:spTree>
    <p:extLst>
      <p:ext uri="{BB962C8B-B14F-4D97-AF65-F5344CB8AC3E}">
        <p14:creationId xmlns:p14="http://schemas.microsoft.com/office/powerpoint/2010/main" val="120722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64B2C456-BC96-4864-9BA3-5E05A67990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FEFC3E4-4C60-481A-8864-097421EC0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 förhandling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260F48-4B16-4E5A-8FB5-3D9C5A53B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Vad vill vi uppnå? Prioritera!</a:t>
            </a:r>
          </a:p>
          <a:p>
            <a:r>
              <a:rPr lang="sv-SE" dirty="0"/>
              <a:t>Analysera motparten</a:t>
            </a:r>
          </a:p>
          <a:p>
            <a:pPr lvl="1"/>
            <a:r>
              <a:rPr lang="sv-SE" dirty="0"/>
              <a:t>Styrkor och svagheter?</a:t>
            </a:r>
          </a:p>
          <a:p>
            <a:pPr lvl="1"/>
            <a:r>
              <a:rPr lang="sv-SE" dirty="0"/>
              <a:t>Vem förhandlar jag med? Roller? Mandat?</a:t>
            </a:r>
          </a:p>
          <a:p>
            <a:pPr lvl="1"/>
            <a:r>
              <a:rPr lang="sv-SE" dirty="0"/>
              <a:t>Försök förutse motargument</a:t>
            </a:r>
          </a:p>
          <a:p>
            <a:pPr lvl="1"/>
            <a:r>
              <a:rPr lang="sv-SE" dirty="0"/>
              <a:t>Försök hitta värden för motparten</a:t>
            </a:r>
          </a:p>
          <a:p>
            <a:r>
              <a:rPr lang="sv-SE" dirty="0"/>
              <a:t>Underlag</a:t>
            </a:r>
          </a:p>
          <a:p>
            <a:r>
              <a:rPr lang="sv-SE" dirty="0"/>
              <a:t>Avtal, lagar osv</a:t>
            </a:r>
          </a:p>
          <a:p>
            <a:r>
              <a:rPr lang="sv-SE" dirty="0"/>
              <a:t>Hur många?</a:t>
            </a:r>
          </a:p>
          <a:p>
            <a:r>
              <a:rPr lang="sv-SE" dirty="0"/>
              <a:t>Skriftliga yrkanden</a:t>
            </a:r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0092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70E4BA7D-B3B4-4FC0-890A-4FBE5BC0FF9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3129204-2718-421B-A33A-A9E94D1F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 förhandling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DA15DC-20F6-4686-B17E-4776EFBBE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Anteckna</a:t>
            </a:r>
          </a:p>
          <a:p>
            <a:r>
              <a:rPr lang="sv-SE" dirty="0"/>
              <a:t>Vad sägs mellan raderna?</a:t>
            </a:r>
          </a:p>
          <a:p>
            <a:r>
              <a:rPr lang="sv-SE" dirty="0"/>
              <a:t>Var saklig</a:t>
            </a:r>
          </a:p>
          <a:p>
            <a:r>
              <a:rPr lang="sv-SE" dirty="0"/>
              <a:t>Övertyga med kunskap istället för att övertala</a:t>
            </a:r>
          </a:p>
          <a:p>
            <a:r>
              <a:rPr lang="sv-SE" dirty="0"/>
              <a:t>Var dig själv</a:t>
            </a:r>
          </a:p>
          <a:p>
            <a:r>
              <a:rPr lang="sv-SE" dirty="0"/>
              <a:t>Ta initiativ</a:t>
            </a:r>
          </a:p>
          <a:p>
            <a:r>
              <a:rPr lang="sv-SE" dirty="0"/>
              <a:t>Undvik låsningar</a:t>
            </a:r>
          </a:p>
          <a:p>
            <a:r>
              <a:rPr lang="sv-SE" dirty="0"/>
              <a:t>Våga ajournera</a:t>
            </a:r>
          </a:p>
          <a:p>
            <a:r>
              <a:rPr lang="sv-SE" dirty="0"/>
              <a:t>Försök få motparten att tro att den vunnit</a:t>
            </a:r>
          </a:p>
        </p:txBody>
      </p:sp>
    </p:spTree>
    <p:extLst>
      <p:ext uri="{BB962C8B-B14F-4D97-AF65-F5344CB8AC3E}">
        <p14:creationId xmlns:p14="http://schemas.microsoft.com/office/powerpoint/2010/main" val="398663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0E4EF8C3-AA15-46AE-9B27-27D26BC0C3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AAEA9F5-99B9-4557-8F1A-B7418E15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undvik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131B26-70C1-4C9F-8E66-E2EE35B57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Vara kaxig</a:t>
            </a:r>
          </a:p>
          <a:p>
            <a:r>
              <a:rPr lang="sv-SE" dirty="0"/>
              <a:t>Sätta motparten på plats</a:t>
            </a:r>
          </a:p>
          <a:p>
            <a:r>
              <a:rPr lang="sv-SE" dirty="0"/>
              <a:t>Personangrepp</a:t>
            </a:r>
          </a:p>
          <a:p>
            <a:r>
              <a:rPr lang="sv-SE" dirty="0"/>
              <a:t>Skylla ifrån dig</a:t>
            </a:r>
          </a:p>
          <a:p>
            <a:r>
              <a:rPr lang="sv-SE" dirty="0"/>
              <a:t>Gå i affekt</a:t>
            </a:r>
          </a:p>
          <a:p>
            <a:r>
              <a:rPr lang="sv-SE" dirty="0"/>
              <a:t>Härskartekniker</a:t>
            </a:r>
          </a:p>
          <a:p>
            <a:r>
              <a:rPr lang="sv-SE" dirty="0"/>
              <a:t>Gnälla</a:t>
            </a:r>
          </a:p>
          <a:p>
            <a:r>
              <a:rPr lang="sv-SE" dirty="0"/>
              <a:t>Ljuga</a:t>
            </a:r>
          </a:p>
          <a:p>
            <a:pPr marL="1260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859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B2A0D8EF-D8E0-42C8-8AA3-C2F0625FCFD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29247C3-5D8B-4EC5-A711-16F9B5F4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Härskartekniker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5F113F3-3C6A-4405-B103-8E8E7DEEB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Osynliggöra (ej lyssna, plocka med annat, viska, minspel)</a:t>
            </a:r>
          </a:p>
          <a:p>
            <a:r>
              <a:rPr lang="sv-SE" dirty="0"/>
              <a:t>Förlöjligande</a:t>
            </a:r>
          </a:p>
          <a:p>
            <a:r>
              <a:rPr lang="sv-SE" dirty="0"/>
              <a:t>Undanhålla information</a:t>
            </a:r>
          </a:p>
          <a:p>
            <a:r>
              <a:rPr lang="sv-SE" dirty="0"/>
              <a:t>Dubbelbestraffning (fel hur man än gör)</a:t>
            </a:r>
          </a:p>
          <a:p>
            <a:r>
              <a:rPr lang="sv-SE" dirty="0"/>
              <a:t>Påförande av skuld och skam</a:t>
            </a:r>
          </a:p>
        </p:txBody>
      </p:sp>
    </p:spTree>
    <p:extLst>
      <p:ext uri="{BB962C8B-B14F-4D97-AF65-F5344CB8AC3E}">
        <p14:creationId xmlns:p14="http://schemas.microsoft.com/office/powerpoint/2010/main" val="403817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646C3DD4-FD9C-448E-93E2-C825C42689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E01B48C5-FE27-4111-9DCC-0478DE98A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Efter förhandling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74C0CB-4D2C-48F9-9876-DBAD407A9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Formulera vad ni kommit fram till</a:t>
            </a:r>
          </a:p>
          <a:p>
            <a:r>
              <a:rPr lang="sv-SE" dirty="0"/>
              <a:t>Eniga eller ej? Ska framgå i protokoll, gärna med argument</a:t>
            </a:r>
          </a:p>
          <a:p>
            <a:r>
              <a:rPr lang="sv-SE" dirty="0"/>
              <a:t>Justera protokoll</a:t>
            </a:r>
          </a:p>
          <a:p>
            <a:endParaRPr lang="sv-SE" dirty="0"/>
          </a:p>
          <a:p>
            <a:r>
              <a:rPr lang="sv-SE" dirty="0"/>
              <a:t>Fick vi igenom det vi ville?</a:t>
            </a:r>
          </a:p>
          <a:p>
            <a:r>
              <a:rPr lang="sv-SE" dirty="0"/>
              <a:t>Vad kan förbättras?</a:t>
            </a:r>
          </a:p>
          <a:p>
            <a:r>
              <a:rPr lang="sv-SE" dirty="0"/>
              <a:t>Vad lärde ni er?</a:t>
            </a:r>
          </a:p>
        </p:txBody>
      </p:sp>
    </p:spTree>
    <p:extLst>
      <p:ext uri="{BB962C8B-B14F-4D97-AF65-F5344CB8AC3E}">
        <p14:creationId xmlns:p14="http://schemas.microsoft.com/office/powerpoint/2010/main" val="259961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5D0E17F2-67DF-4C87-B5C6-C6ED36516C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C16F84C-85DF-4918-A7B7-A801E42E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Förhandlingsordning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CFDFB41-8D14-4651-8043-852AF147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9A985FE-76B6-4DD5-A47D-2812214507FA}"/>
              </a:ext>
            </a:extLst>
          </p:cNvPr>
          <p:cNvSpPr/>
          <p:nvPr/>
        </p:nvSpPr>
        <p:spPr>
          <a:xfrm>
            <a:off x="786581" y="3519949"/>
            <a:ext cx="1258529" cy="468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Förhandling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6B31BF9-4AF9-45BE-ACD9-508FF89CD41A}"/>
              </a:ext>
            </a:extLst>
          </p:cNvPr>
          <p:cNvSpPr/>
          <p:nvPr/>
        </p:nvSpPr>
        <p:spPr>
          <a:xfrm>
            <a:off x="2861187" y="2812026"/>
            <a:ext cx="703319" cy="468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Enig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648415F1-BAAA-4A5C-87B8-237F9D5BB137}"/>
              </a:ext>
            </a:extLst>
          </p:cNvPr>
          <p:cNvSpPr/>
          <p:nvPr/>
        </p:nvSpPr>
        <p:spPr>
          <a:xfrm>
            <a:off x="2862506" y="4244705"/>
            <a:ext cx="702000" cy="468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Oenig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A844A9A2-01E1-4E20-B820-48F1031A4931}"/>
              </a:ext>
            </a:extLst>
          </p:cNvPr>
          <p:cNvSpPr/>
          <p:nvPr/>
        </p:nvSpPr>
        <p:spPr>
          <a:xfrm>
            <a:off x="6002283" y="4712705"/>
            <a:ext cx="1321096" cy="468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AG beslutar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C0D012F-D8FB-4471-B36E-777701AB8728}"/>
              </a:ext>
            </a:extLst>
          </p:cNvPr>
          <p:cNvSpPr/>
          <p:nvPr/>
        </p:nvSpPr>
        <p:spPr>
          <a:xfrm>
            <a:off x="4119716" y="4712705"/>
            <a:ext cx="1321200" cy="468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Oenighet utan åtgärd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643A89C3-1F2D-4506-8505-8E06F6739FF3}"/>
              </a:ext>
            </a:extLst>
          </p:cNvPr>
          <p:cNvSpPr/>
          <p:nvPr/>
        </p:nvSpPr>
        <p:spPr>
          <a:xfrm>
            <a:off x="4119716" y="3768137"/>
            <a:ext cx="1321200" cy="468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Central förhandling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14FDDD9C-6C70-40A8-B140-8C5DFA4880C6}"/>
              </a:ext>
            </a:extLst>
          </p:cNvPr>
          <p:cNvSpPr/>
          <p:nvPr/>
        </p:nvSpPr>
        <p:spPr>
          <a:xfrm>
            <a:off x="5996126" y="3768137"/>
            <a:ext cx="1321096" cy="468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AG beslutar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2FEBEBA7-6B4E-4918-B410-B93622988A29}"/>
              </a:ext>
            </a:extLst>
          </p:cNvPr>
          <p:cNvSpPr/>
          <p:nvPr/>
        </p:nvSpPr>
        <p:spPr>
          <a:xfrm>
            <a:off x="4119716" y="2812026"/>
            <a:ext cx="1321096" cy="468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AG beslutar</a:t>
            </a:r>
            <a:endParaRPr lang="sv-SE" sz="2000" dirty="0">
              <a:solidFill>
                <a:schemeClr val="bg1"/>
              </a:solidFill>
            </a:endParaRPr>
          </a:p>
        </p:txBody>
      </p:sp>
      <p:cxnSp>
        <p:nvCxnSpPr>
          <p:cNvPr id="26" name="Koppling: vinklad 25">
            <a:extLst>
              <a:ext uri="{FF2B5EF4-FFF2-40B4-BE49-F238E27FC236}">
                <a16:creationId xmlns:a16="http://schemas.microsoft.com/office/drawing/2014/main" id="{1014FF67-B7AA-4992-BD47-ECDA6CDA3207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2045110" y="3046026"/>
            <a:ext cx="816077" cy="70792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Koppling: vinklad 29">
            <a:extLst>
              <a:ext uri="{FF2B5EF4-FFF2-40B4-BE49-F238E27FC236}">
                <a16:creationId xmlns:a16="http://schemas.microsoft.com/office/drawing/2014/main" id="{6F56DB05-C44E-4860-B949-9D99B1D2B091}"/>
              </a:ext>
            </a:extLst>
          </p:cNvPr>
          <p:cNvCxnSpPr>
            <a:stCxn id="5" idx="3"/>
            <a:endCxn id="14" idx="1"/>
          </p:cNvCxnSpPr>
          <p:nvPr/>
        </p:nvCxnSpPr>
        <p:spPr>
          <a:xfrm>
            <a:off x="2045110" y="3753949"/>
            <a:ext cx="817396" cy="7247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Koppling: vinklad 31">
            <a:extLst>
              <a:ext uri="{FF2B5EF4-FFF2-40B4-BE49-F238E27FC236}">
                <a16:creationId xmlns:a16="http://schemas.microsoft.com/office/drawing/2014/main" id="{725301E5-F43B-4C25-8757-65654511216C}"/>
              </a:ext>
            </a:extLst>
          </p:cNvPr>
          <p:cNvCxnSpPr>
            <a:cxnSpLocks/>
            <a:stCxn id="14" idx="3"/>
            <a:endCxn id="17" idx="1"/>
          </p:cNvCxnSpPr>
          <p:nvPr/>
        </p:nvCxnSpPr>
        <p:spPr>
          <a:xfrm>
            <a:off x="3564506" y="4478705"/>
            <a:ext cx="555210" cy="468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Koppling: vinklad 49">
            <a:extLst>
              <a:ext uri="{FF2B5EF4-FFF2-40B4-BE49-F238E27FC236}">
                <a16:creationId xmlns:a16="http://schemas.microsoft.com/office/drawing/2014/main" id="{045230E5-E08C-45C6-A75D-23B6FECEC51B}"/>
              </a:ext>
            </a:extLst>
          </p:cNvPr>
          <p:cNvCxnSpPr>
            <a:stCxn id="14" idx="3"/>
            <a:endCxn id="18" idx="1"/>
          </p:cNvCxnSpPr>
          <p:nvPr/>
        </p:nvCxnSpPr>
        <p:spPr>
          <a:xfrm flipV="1">
            <a:off x="3564506" y="4002137"/>
            <a:ext cx="555210" cy="47656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koppling 51">
            <a:extLst>
              <a:ext uri="{FF2B5EF4-FFF2-40B4-BE49-F238E27FC236}">
                <a16:creationId xmlns:a16="http://schemas.microsoft.com/office/drawing/2014/main" id="{5C1160DA-C041-4A04-9F9A-2EBFC1A9F16E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>
          <a:xfrm>
            <a:off x="5440916" y="4002137"/>
            <a:ext cx="5552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koppling 53">
            <a:extLst>
              <a:ext uri="{FF2B5EF4-FFF2-40B4-BE49-F238E27FC236}">
                <a16:creationId xmlns:a16="http://schemas.microsoft.com/office/drawing/2014/main" id="{A1A33F6B-9021-4AA3-A6BA-7C6001DA20AC}"/>
              </a:ext>
            </a:extLst>
          </p:cNvPr>
          <p:cNvCxnSpPr>
            <a:stCxn id="17" idx="3"/>
            <a:endCxn id="16" idx="1"/>
          </p:cNvCxnSpPr>
          <p:nvPr/>
        </p:nvCxnSpPr>
        <p:spPr>
          <a:xfrm>
            <a:off x="5440916" y="4946705"/>
            <a:ext cx="5613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k koppling 55">
            <a:extLst>
              <a:ext uri="{FF2B5EF4-FFF2-40B4-BE49-F238E27FC236}">
                <a16:creationId xmlns:a16="http://schemas.microsoft.com/office/drawing/2014/main" id="{83E94515-03B1-41AD-B676-AC34772B0877}"/>
              </a:ext>
            </a:extLst>
          </p:cNvPr>
          <p:cNvCxnSpPr>
            <a:stCxn id="13" idx="3"/>
            <a:endCxn id="22" idx="1"/>
          </p:cNvCxnSpPr>
          <p:nvPr/>
        </p:nvCxnSpPr>
        <p:spPr>
          <a:xfrm>
            <a:off x="3564506" y="3046026"/>
            <a:ext cx="5552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lips 56">
            <a:extLst>
              <a:ext uri="{FF2B5EF4-FFF2-40B4-BE49-F238E27FC236}">
                <a16:creationId xmlns:a16="http://schemas.microsoft.com/office/drawing/2014/main" id="{9FE301FC-A2CB-40AB-95F5-BCA03E846D82}"/>
              </a:ext>
            </a:extLst>
          </p:cNvPr>
          <p:cNvSpPr/>
          <p:nvPr/>
        </p:nvSpPr>
        <p:spPr>
          <a:xfrm>
            <a:off x="3805084" y="2683496"/>
            <a:ext cx="1976284" cy="745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Ellips 57">
            <a:extLst>
              <a:ext uri="{FF2B5EF4-FFF2-40B4-BE49-F238E27FC236}">
                <a16:creationId xmlns:a16="http://schemas.microsoft.com/office/drawing/2014/main" id="{1FDEC135-6D8B-420C-9AC2-7C1BF86E145E}"/>
              </a:ext>
            </a:extLst>
          </p:cNvPr>
          <p:cNvSpPr/>
          <p:nvPr/>
        </p:nvSpPr>
        <p:spPr>
          <a:xfrm>
            <a:off x="5683742" y="4573953"/>
            <a:ext cx="1976284" cy="745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Ellips 58">
            <a:extLst>
              <a:ext uri="{FF2B5EF4-FFF2-40B4-BE49-F238E27FC236}">
                <a16:creationId xmlns:a16="http://schemas.microsoft.com/office/drawing/2014/main" id="{1E78D173-AB80-4C24-8E2A-D6AC2E310E40}"/>
              </a:ext>
            </a:extLst>
          </p:cNvPr>
          <p:cNvSpPr/>
          <p:nvPr/>
        </p:nvSpPr>
        <p:spPr>
          <a:xfrm>
            <a:off x="5682434" y="3642073"/>
            <a:ext cx="1976284" cy="745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782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2529E606-814C-468C-8A57-ACA8739060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01D90B3E-6BEA-46AF-85FA-63C3805C6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får förhandla?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0BED547-3E17-44CC-9736-BBA0B50D7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600" indent="0">
              <a:buNone/>
            </a:pPr>
            <a:r>
              <a:rPr lang="sv-SE" dirty="0"/>
              <a:t>		Läkarförbundet</a:t>
            </a:r>
          </a:p>
          <a:p>
            <a:pPr marL="12600" indent="0">
              <a:buNone/>
            </a:pPr>
            <a:endParaRPr lang="sv-SE" dirty="0"/>
          </a:p>
          <a:p>
            <a:pPr marL="12600" indent="0">
              <a:buNone/>
            </a:pPr>
            <a:r>
              <a:rPr lang="sv-SE" dirty="0"/>
              <a:t>SYLF				Lokalförening</a:t>
            </a:r>
          </a:p>
          <a:p>
            <a:pPr marL="12600" indent="0">
              <a:buNone/>
            </a:pPr>
            <a:endParaRPr lang="sv-SE" dirty="0"/>
          </a:p>
          <a:p>
            <a:pPr marL="12600" indent="0">
              <a:buNone/>
            </a:pPr>
            <a:r>
              <a:rPr lang="sv-SE" dirty="0"/>
              <a:t>		Lokalavdelning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683E42B-FEF6-4A0B-B68B-42C59172ADBF}"/>
              </a:ext>
            </a:extLst>
          </p:cNvPr>
          <p:cNvSpPr/>
          <p:nvPr/>
        </p:nvSpPr>
        <p:spPr>
          <a:xfrm>
            <a:off x="2369574" y="1799303"/>
            <a:ext cx="2408903" cy="9045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588D188F-E2BF-4ED5-8EF7-F015E1BAE434}"/>
              </a:ext>
            </a:extLst>
          </p:cNvPr>
          <p:cNvSpPr/>
          <p:nvPr/>
        </p:nvSpPr>
        <p:spPr>
          <a:xfrm>
            <a:off x="4031226" y="2865105"/>
            <a:ext cx="2556387" cy="7948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419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BD2CCA22-24A7-4464-A9EA-8555BDF486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6D199C2-13AD-44A5-BE9C-EDF86522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Olika roller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C04BF64-130F-4BFA-BF6F-2F635240F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755" y="2032196"/>
            <a:ext cx="3079186" cy="4152294"/>
          </a:xfrm>
        </p:spPr>
        <p:txBody>
          <a:bodyPr/>
          <a:lstStyle/>
          <a:p>
            <a:pPr marL="12600" indent="0">
              <a:buNone/>
            </a:pPr>
            <a:r>
              <a:rPr lang="sv-SE" b="1" dirty="0"/>
              <a:t>Förtroendevalda</a:t>
            </a:r>
          </a:p>
          <a:p>
            <a:r>
              <a:rPr lang="sv-SE" sz="2000" dirty="0"/>
              <a:t>Vald av medlemmarna</a:t>
            </a:r>
            <a:br>
              <a:rPr lang="sv-SE" sz="2000" dirty="0"/>
            </a:b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Företräder medlemmarna</a:t>
            </a:r>
          </a:p>
          <a:p>
            <a:r>
              <a:rPr lang="sv-SE" sz="2000" dirty="0"/>
              <a:t>Lokal part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Förtroendemannalagen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A01E2AD1-30F8-4A23-82A7-FCCE97340BCF}"/>
              </a:ext>
            </a:extLst>
          </p:cNvPr>
          <p:cNvSpPr txBox="1">
            <a:spLocks/>
          </p:cNvSpPr>
          <p:nvPr/>
        </p:nvSpPr>
        <p:spPr>
          <a:xfrm>
            <a:off x="3796941" y="2032196"/>
            <a:ext cx="2959608" cy="4152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160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160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160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160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160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00" indent="0">
              <a:buFont typeface="Arial" panose="020B0604020202020204" pitchFamily="34" charset="0"/>
              <a:buNone/>
            </a:pPr>
            <a:r>
              <a:rPr lang="sv-SE" b="1" dirty="0"/>
              <a:t>Skyddsombud</a:t>
            </a:r>
          </a:p>
          <a:p>
            <a:r>
              <a:rPr lang="sv-SE" sz="2000" dirty="0"/>
              <a:t>Vald av medlemmarna på arbetsplatsen (eller medarbetarna)</a:t>
            </a:r>
          </a:p>
          <a:p>
            <a:r>
              <a:rPr lang="sv-SE" sz="2000" dirty="0"/>
              <a:t>Företräder samtliga anställda</a:t>
            </a:r>
          </a:p>
          <a:p>
            <a:r>
              <a:rPr lang="sv-SE" sz="2000" dirty="0"/>
              <a:t>Endast arbetsmiljöfrågor</a:t>
            </a:r>
          </a:p>
          <a:p>
            <a:r>
              <a:rPr lang="sv-SE" sz="2000" dirty="0"/>
              <a:t>Arbetsmiljölagen</a:t>
            </a:r>
          </a:p>
        </p:txBody>
      </p:sp>
    </p:spTree>
    <p:extLst>
      <p:ext uri="{BB962C8B-B14F-4D97-AF65-F5344CB8AC3E}">
        <p14:creationId xmlns:p14="http://schemas.microsoft.com/office/powerpoint/2010/main" val="51900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77EFEDD7-F475-4D6A-BC3B-10F29EBA5A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D330A6C-001A-46B9-9653-1E077F9A2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ska förhandlas?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F1C6299-D7BA-45FF-9609-1BE783B9C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Styrs av MBL</a:t>
            </a:r>
          </a:p>
          <a:p>
            <a:r>
              <a:rPr lang="sv-SE" dirty="0"/>
              <a:t>Tre olika former:</a:t>
            </a:r>
          </a:p>
          <a:p>
            <a:pPr lvl="1"/>
            <a:r>
              <a:rPr lang="sv-SE" dirty="0"/>
              <a:t>Samverkan/MBL</a:t>
            </a:r>
          </a:p>
          <a:p>
            <a:pPr lvl="1"/>
            <a:r>
              <a:rPr lang="sv-SE" dirty="0"/>
              <a:t>Intresseförhandling</a:t>
            </a:r>
          </a:p>
          <a:p>
            <a:pPr lvl="1"/>
            <a:r>
              <a:rPr lang="sv-SE" dirty="0"/>
              <a:t>Tvisteförhandling</a:t>
            </a:r>
          </a:p>
          <a:p>
            <a:pPr marL="4698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9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47DC245C-D6C1-4DC7-8BFD-09D54549BA2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925417D-F694-42A3-8B36-473E7A64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Samverkan/MBL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B61C518-D20D-461B-95B6-D4BE5BC8F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Viktiga förändringar</a:t>
            </a:r>
          </a:p>
          <a:p>
            <a:r>
              <a:rPr lang="sv-SE" dirty="0"/>
              <a:t>MBL-förhandling</a:t>
            </a:r>
          </a:p>
          <a:p>
            <a:r>
              <a:rPr lang="sv-SE" dirty="0"/>
              <a:t>Samverkansavtal</a:t>
            </a:r>
          </a:p>
        </p:txBody>
      </p:sp>
    </p:spTree>
    <p:extLst>
      <p:ext uri="{BB962C8B-B14F-4D97-AF65-F5344CB8AC3E}">
        <p14:creationId xmlns:p14="http://schemas.microsoft.com/office/powerpoint/2010/main" val="372278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79A1207C-5DEE-4790-8D0D-29802714B9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BA6E119-5F2A-46B4-AFC7-E83937C2F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Aktivt deltagande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CE2694-FE48-4378-B300-4E3DC707E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Motivera ståndpunkt</a:t>
            </a:r>
          </a:p>
          <a:p>
            <a:r>
              <a:rPr lang="sv-SE" dirty="0"/>
              <a:t>Lyssna</a:t>
            </a:r>
          </a:p>
          <a:p>
            <a:r>
              <a:rPr lang="sv-SE" dirty="0"/>
              <a:t>Bli överens</a:t>
            </a:r>
          </a:p>
        </p:txBody>
      </p:sp>
    </p:spTree>
    <p:extLst>
      <p:ext uri="{BB962C8B-B14F-4D97-AF65-F5344CB8AC3E}">
        <p14:creationId xmlns:p14="http://schemas.microsoft.com/office/powerpoint/2010/main" val="353845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6ECBD70B-F220-49A2-8873-BEF75C55B2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94938E1-03CC-4CE3-9FBD-5D976FB5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Kollektivavtal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CF30D9-6EB5-47E7-BD70-C9BD4B3F3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Centrala avtalet är grunden</a:t>
            </a:r>
          </a:p>
          <a:p>
            <a:r>
              <a:rPr lang="sv-SE" dirty="0"/>
              <a:t>Lokala avtal kan förbättra</a:t>
            </a:r>
          </a:p>
          <a:p>
            <a:r>
              <a:rPr lang="sv-SE" dirty="0"/>
              <a:t>Möjlighet till:</a:t>
            </a:r>
          </a:p>
          <a:p>
            <a:pPr lvl="1"/>
            <a:r>
              <a:rPr lang="sv-SE" dirty="0"/>
              <a:t>Lokal anpassning</a:t>
            </a:r>
          </a:p>
          <a:p>
            <a:pPr lvl="1"/>
            <a:r>
              <a:rPr lang="sv-SE" dirty="0"/>
              <a:t>Underlätta centrala förhandlingen</a:t>
            </a:r>
          </a:p>
        </p:txBody>
      </p:sp>
    </p:spTree>
    <p:extLst>
      <p:ext uri="{BB962C8B-B14F-4D97-AF65-F5344CB8AC3E}">
        <p14:creationId xmlns:p14="http://schemas.microsoft.com/office/powerpoint/2010/main" val="4960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AF86E082-1C0D-4FC1-925D-7637220EC30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E81DBFA-F9D2-451F-9F52-D07A4B6C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Lönerevision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E27C290-AC1D-401C-B863-4436BB610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Årlig ökning av lön</a:t>
            </a:r>
          </a:p>
          <a:p>
            <a:r>
              <a:rPr lang="sv-SE" dirty="0"/>
              <a:t>Samtliga tillsvidareanställda med månadslön</a:t>
            </a:r>
          </a:p>
          <a:p>
            <a:r>
              <a:rPr lang="sv-SE" dirty="0"/>
              <a:t>Central och lokal förhandling – garanterat utfall</a:t>
            </a:r>
          </a:p>
          <a:p>
            <a:r>
              <a:rPr lang="sv-SE" dirty="0"/>
              <a:t>Andra förbättringar genom att avstå en del av potten</a:t>
            </a:r>
          </a:p>
          <a:p>
            <a:r>
              <a:rPr lang="sv-SE" dirty="0"/>
              <a:t>Nollor</a:t>
            </a:r>
          </a:p>
          <a:p>
            <a:r>
              <a:rPr lang="sv-SE" dirty="0"/>
              <a:t>Fördelas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689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666D29B3-766F-48DE-AEB9-A9D246600FC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4CC860E-78ED-44E0-BC7D-338B3B378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Lönerevision - förhandlingsmodeller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1C6AB96-9344-4A4C-B65F-1925D9D6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Förhandlingsmodell (traditionell modell)</a:t>
            </a:r>
          </a:p>
          <a:p>
            <a:pPr lvl="1"/>
            <a:r>
              <a:rPr lang="sv-SE" dirty="0"/>
              <a:t>Förslag på fördelning</a:t>
            </a:r>
          </a:p>
          <a:p>
            <a:pPr lvl="1"/>
            <a:r>
              <a:rPr lang="sv-SE" dirty="0"/>
              <a:t>Lönesamtal bör ske med ej obligatoriskt</a:t>
            </a:r>
          </a:p>
          <a:p>
            <a:pPr lvl="1"/>
            <a:r>
              <a:rPr lang="sv-SE" dirty="0"/>
              <a:t>Revisionsförhandling</a:t>
            </a:r>
          </a:p>
          <a:p>
            <a:pPr lvl="1"/>
            <a:r>
              <a:rPr lang="sv-SE" dirty="0"/>
              <a:t>Korrigeringar kan göras. AG är lönesättande!</a:t>
            </a:r>
          </a:p>
          <a:p>
            <a:pPr lvl="1"/>
            <a:r>
              <a:rPr lang="sv-SE" dirty="0"/>
              <a:t>Avtalsbrott? Snedfördelningar?</a:t>
            </a:r>
          </a:p>
          <a:p>
            <a:r>
              <a:rPr lang="sv-SE" dirty="0"/>
              <a:t>Dialogmodell</a:t>
            </a:r>
          </a:p>
          <a:p>
            <a:pPr lvl="1"/>
            <a:r>
              <a:rPr lang="sv-SE" dirty="0"/>
              <a:t>Ingen revisionsförhandling.</a:t>
            </a:r>
          </a:p>
          <a:p>
            <a:pPr lvl="1"/>
            <a:r>
              <a:rPr lang="sv-SE" dirty="0"/>
              <a:t>Lönesamtal obligatoriskt.</a:t>
            </a:r>
          </a:p>
          <a:p>
            <a:pPr lvl="1"/>
            <a:r>
              <a:rPr lang="sv-SE" dirty="0"/>
              <a:t>Avstämning. Inga korrigeringar. </a:t>
            </a:r>
          </a:p>
          <a:p>
            <a:r>
              <a:rPr lang="sv-SE" dirty="0"/>
              <a:t>Modifierad modell</a:t>
            </a:r>
          </a:p>
        </p:txBody>
      </p:sp>
    </p:spTree>
    <p:extLst>
      <p:ext uri="{BB962C8B-B14F-4D97-AF65-F5344CB8AC3E}">
        <p14:creationId xmlns:p14="http://schemas.microsoft.com/office/powerpoint/2010/main" val="32848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SYLF NEW COLOR 2022">
      <a:dk1>
        <a:srgbClr val="000000"/>
      </a:dk1>
      <a:lt1>
        <a:srgbClr val="FFFFFF"/>
      </a:lt1>
      <a:dk2>
        <a:srgbClr val="7F7F7F"/>
      </a:dk2>
      <a:lt2>
        <a:srgbClr val="4BB69A"/>
      </a:lt2>
      <a:accent1>
        <a:srgbClr val="274682"/>
      </a:accent1>
      <a:accent2>
        <a:srgbClr val="158E6E"/>
      </a:accent2>
      <a:accent3>
        <a:srgbClr val="F0B45A"/>
      </a:accent3>
      <a:accent4>
        <a:srgbClr val="969696"/>
      </a:accent4>
      <a:accent5>
        <a:srgbClr val="788BB1"/>
      </a:accent5>
      <a:accent6>
        <a:srgbClr val="FACE8A"/>
      </a:accent6>
      <a:hlink>
        <a:srgbClr val="004F91"/>
      </a:hlink>
      <a:folHlink>
        <a:srgbClr val="954F72"/>
      </a:folHlink>
    </a:clrScheme>
    <a:fontScheme name="Anpassat 1">
      <a:majorFont>
        <a:latin typeface="Roboto Medium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LF PPT 2022 - mall" id="{8EAF5D89-6FAF-46E6-8321-DCCA66D0FAE6}" vid="{1DB283BC-72F2-4953-9912-344D9ABD19D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EF71D5BA7CDC4799F5C34F7AE3748E" ma:contentTypeVersion="13" ma:contentTypeDescription="Skapa ett nytt dokument." ma:contentTypeScope="" ma:versionID="06f8d6f9fffdad7c10915a03433375bc">
  <xsd:schema xmlns:xsd="http://www.w3.org/2001/XMLSchema" xmlns:xs="http://www.w3.org/2001/XMLSchema" xmlns:p="http://schemas.microsoft.com/office/2006/metadata/properties" xmlns:ns2="907880aa-c54c-4a90-ad92-f3922ca89d81" xmlns:ns3="66b9a5be-94f0-43d2-886a-c563bd908c8a" targetNamespace="http://schemas.microsoft.com/office/2006/metadata/properties" ma:root="true" ma:fieldsID="9c705f993eecca11e00ff2a0ed73b5aa" ns2:_="" ns3:_="">
    <xsd:import namespace="907880aa-c54c-4a90-ad92-f3922ca89d81"/>
    <xsd:import namespace="66b9a5be-94f0-43d2-886a-c563bd908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880aa-c54c-4a90-ad92-f3922ca89d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9a5be-94f0-43d2-886a-c563bd908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C38195-D0BB-4EF5-B48B-304A1D3D8528}"/>
</file>

<file path=customXml/itemProps2.xml><?xml version="1.0" encoding="utf-8"?>
<ds:datastoreItem xmlns:ds="http://schemas.openxmlformats.org/officeDocument/2006/customXml" ds:itemID="{45578B64-0D5A-426F-9C74-EDFB98F68B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BE452D8-6D51-48A1-99D9-08B6B3D2C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SYLF PPT 2022 - mall</Template>
  <TotalTime>1012</TotalTime>
  <Words>568</Words>
  <Application>Microsoft Office PowerPoint</Application>
  <PresentationFormat>Bredbild</PresentationFormat>
  <Paragraphs>157</Paragraphs>
  <Slides>16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Calibri</vt:lpstr>
      <vt:lpstr>Roboto</vt:lpstr>
      <vt:lpstr>Roboto Light</vt:lpstr>
      <vt:lpstr>Roboto Medium</vt:lpstr>
      <vt:lpstr>Office-tema</vt:lpstr>
      <vt:lpstr>Förhandling</vt:lpstr>
      <vt:lpstr>Vilka får förhandla?</vt:lpstr>
      <vt:lpstr>Olika roller</vt:lpstr>
      <vt:lpstr>Vad ska förhandlas?</vt:lpstr>
      <vt:lpstr>Samverkan/MBL</vt:lpstr>
      <vt:lpstr>Aktivt deltagande</vt:lpstr>
      <vt:lpstr>Kollektivavtal</vt:lpstr>
      <vt:lpstr>Lönerevision</vt:lpstr>
      <vt:lpstr>Lönerevision - förhandlingsmodeller</vt:lpstr>
      <vt:lpstr>Förhandlingsteknik</vt:lpstr>
      <vt:lpstr>Inför förhandling</vt:lpstr>
      <vt:lpstr>Under förhandling</vt:lpstr>
      <vt:lpstr>Att undvik</vt:lpstr>
      <vt:lpstr>Härskartekniker</vt:lpstr>
      <vt:lpstr>Efter förhandling</vt:lpstr>
      <vt:lpstr>Förhandlingsordning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Robert Holmqvist</dc:creator>
  <cp:lastModifiedBy>Robert Holmqvist</cp:lastModifiedBy>
  <cp:revision>1</cp:revision>
  <cp:lastPrinted>2022-01-16T07:43:40Z</cp:lastPrinted>
  <dcterms:created xsi:type="dcterms:W3CDTF">2022-03-14T19:37:37Z</dcterms:created>
  <dcterms:modified xsi:type="dcterms:W3CDTF">2022-03-15T12:29:42Z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0x010100DDEF71D5BA7CDC4799F5C34F7AE3748E</vt:lpwstr>
  </property>
</Properties>
</file>