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66" r:id="rId5"/>
    <p:sldId id="284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10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B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72D17F-63E1-461A-BD60-45F56139AD0C}" v="10" dt="2024-04-25T21:32:29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408" autoAdjust="0"/>
  </p:normalViewPr>
  <p:slideViewPr>
    <p:cSldViewPr snapToGrid="0">
      <p:cViewPr varScale="1">
        <p:scale>
          <a:sx n="52" d="100"/>
          <a:sy n="52" d="100"/>
        </p:scale>
        <p:origin x="1228" y="52"/>
      </p:cViewPr>
      <p:guideLst>
        <p:guide orient="horz" pos="482"/>
        <p:guide pos="3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Jellerbo" userId="63fa37b7-edb7-4e6e-b915-ca674c9b0bf7" providerId="ADAL" clId="{9972D17F-63E1-461A-BD60-45F56139AD0C}"/>
    <pc:docChg chg="undo custSel addSld delSld modSld sldOrd">
      <pc:chgData name="Jenny Jellerbo" userId="63fa37b7-edb7-4e6e-b915-ca674c9b0bf7" providerId="ADAL" clId="{9972D17F-63E1-461A-BD60-45F56139AD0C}" dt="2024-04-25T22:23:36.547" v="196" actId="2696"/>
      <pc:docMkLst>
        <pc:docMk/>
      </pc:docMkLst>
      <pc:sldChg chg="del">
        <pc:chgData name="Jenny Jellerbo" userId="63fa37b7-edb7-4e6e-b915-ca674c9b0bf7" providerId="ADAL" clId="{9972D17F-63E1-461A-BD60-45F56139AD0C}" dt="2024-04-25T21:33:20.942" v="184" actId="2696"/>
        <pc:sldMkLst>
          <pc:docMk/>
          <pc:sldMk cId="2949547378" sldId="262"/>
        </pc:sldMkLst>
      </pc:sldChg>
      <pc:sldChg chg="del">
        <pc:chgData name="Jenny Jellerbo" userId="63fa37b7-edb7-4e6e-b915-ca674c9b0bf7" providerId="ADAL" clId="{9972D17F-63E1-461A-BD60-45F56139AD0C}" dt="2024-04-25T21:33:20.942" v="184" actId="2696"/>
        <pc:sldMkLst>
          <pc:docMk/>
          <pc:sldMk cId="3755862839" sldId="263"/>
        </pc:sldMkLst>
      </pc:sldChg>
      <pc:sldChg chg="del">
        <pc:chgData name="Jenny Jellerbo" userId="63fa37b7-edb7-4e6e-b915-ca674c9b0bf7" providerId="ADAL" clId="{9972D17F-63E1-461A-BD60-45F56139AD0C}" dt="2024-04-25T21:33:20.942" v="184" actId="2696"/>
        <pc:sldMkLst>
          <pc:docMk/>
          <pc:sldMk cId="3786616248" sldId="271"/>
        </pc:sldMkLst>
      </pc:sldChg>
      <pc:sldChg chg="del">
        <pc:chgData name="Jenny Jellerbo" userId="63fa37b7-edb7-4e6e-b915-ca674c9b0bf7" providerId="ADAL" clId="{9972D17F-63E1-461A-BD60-45F56139AD0C}" dt="2024-04-25T21:33:20.942" v="184" actId="2696"/>
        <pc:sldMkLst>
          <pc:docMk/>
          <pc:sldMk cId="893659447" sldId="272"/>
        </pc:sldMkLst>
      </pc:sldChg>
      <pc:sldChg chg="del">
        <pc:chgData name="Jenny Jellerbo" userId="63fa37b7-edb7-4e6e-b915-ca674c9b0bf7" providerId="ADAL" clId="{9972D17F-63E1-461A-BD60-45F56139AD0C}" dt="2024-04-25T21:33:20.942" v="184" actId="2696"/>
        <pc:sldMkLst>
          <pc:docMk/>
          <pc:sldMk cId="3079145774" sldId="273"/>
        </pc:sldMkLst>
      </pc:sldChg>
      <pc:sldChg chg="del">
        <pc:chgData name="Jenny Jellerbo" userId="63fa37b7-edb7-4e6e-b915-ca674c9b0bf7" providerId="ADAL" clId="{9972D17F-63E1-461A-BD60-45F56139AD0C}" dt="2024-04-25T21:33:20.942" v="184" actId="2696"/>
        <pc:sldMkLst>
          <pc:docMk/>
          <pc:sldMk cId="412322923" sldId="274"/>
        </pc:sldMkLst>
      </pc:sldChg>
      <pc:sldChg chg="del">
        <pc:chgData name="Jenny Jellerbo" userId="63fa37b7-edb7-4e6e-b915-ca674c9b0bf7" providerId="ADAL" clId="{9972D17F-63E1-461A-BD60-45F56139AD0C}" dt="2024-04-25T21:33:20.942" v="184" actId="2696"/>
        <pc:sldMkLst>
          <pc:docMk/>
          <pc:sldMk cId="532669042" sldId="275"/>
        </pc:sldMkLst>
      </pc:sldChg>
      <pc:sldChg chg="del">
        <pc:chgData name="Jenny Jellerbo" userId="63fa37b7-edb7-4e6e-b915-ca674c9b0bf7" providerId="ADAL" clId="{9972D17F-63E1-461A-BD60-45F56139AD0C}" dt="2024-04-25T21:33:20.942" v="184" actId="2696"/>
        <pc:sldMkLst>
          <pc:docMk/>
          <pc:sldMk cId="2141815233" sldId="277"/>
        </pc:sldMkLst>
      </pc:sldChg>
      <pc:sldChg chg="del">
        <pc:chgData name="Jenny Jellerbo" userId="63fa37b7-edb7-4e6e-b915-ca674c9b0bf7" providerId="ADAL" clId="{9972D17F-63E1-461A-BD60-45F56139AD0C}" dt="2024-04-25T21:33:20.942" v="184" actId="2696"/>
        <pc:sldMkLst>
          <pc:docMk/>
          <pc:sldMk cId="4022735754" sldId="279"/>
        </pc:sldMkLst>
      </pc:sldChg>
      <pc:sldChg chg="del">
        <pc:chgData name="Jenny Jellerbo" userId="63fa37b7-edb7-4e6e-b915-ca674c9b0bf7" providerId="ADAL" clId="{9972D17F-63E1-461A-BD60-45F56139AD0C}" dt="2024-04-25T21:33:20.942" v="184" actId="2696"/>
        <pc:sldMkLst>
          <pc:docMk/>
          <pc:sldMk cId="296073622" sldId="280"/>
        </pc:sldMkLst>
      </pc:sldChg>
      <pc:sldChg chg="modSp del mod ord">
        <pc:chgData name="Jenny Jellerbo" userId="63fa37b7-edb7-4e6e-b915-ca674c9b0bf7" providerId="ADAL" clId="{9972D17F-63E1-461A-BD60-45F56139AD0C}" dt="2024-04-25T22:23:36.547" v="196" actId="2696"/>
        <pc:sldMkLst>
          <pc:docMk/>
          <pc:sldMk cId="2594809147" sldId="281"/>
        </pc:sldMkLst>
        <pc:spChg chg="mod">
          <ac:chgData name="Jenny Jellerbo" userId="63fa37b7-edb7-4e6e-b915-ca674c9b0bf7" providerId="ADAL" clId="{9972D17F-63E1-461A-BD60-45F56139AD0C}" dt="2024-04-25T15:41:26.394" v="109" actId="20577"/>
          <ac:spMkLst>
            <pc:docMk/>
            <pc:sldMk cId="2594809147" sldId="281"/>
            <ac:spMk id="4" creationId="{E9B152AC-01F0-48A5-82F2-B7F9C5D079A8}"/>
          </ac:spMkLst>
        </pc:spChg>
        <pc:picChg chg="mod">
          <ac:chgData name="Jenny Jellerbo" userId="63fa37b7-edb7-4e6e-b915-ca674c9b0bf7" providerId="ADAL" clId="{9972D17F-63E1-461A-BD60-45F56139AD0C}" dt="2024-04-25T21:32:29.018" v="175" actId="14826"/>
          <ac:picMkLst>
            <pc:docMk/>
            <pc:sldMk cId="2594809147" sldId="281"/>
            <ac:picMk id="19" creationId="{53E07975-1ABA-4B2E-8172-75DFF49010DE}"/>
          </ac:picMkLst>
        </pc:picChg>
      </pc:sldChg>
      <pc:sldChg chg="del">
        <pc:chgData name="Jenny Jellerbo" userId="63fa37b7-edb7-4e6e-b915-ca674c9b0bf7" providerId="ADAL" clId="{9972D17F-63E1-461A-BD60-45F56139AD0C}" dt="2024-04-25T21:33:20.942" v="184" actId="2696"/>
        <pc:sldMkLst>
          <pc:docMk/>
          <pc:sldMk cId="3959567378" sldId="282"/>
        </pc:sldMkLst>
      </pc:sldChg>
      <pc:sldChg chg="del">
        <pc:chgData name="Jenny Jellerbo" userId="63fa37b7-edb7-4e6e-b915-ca674c9b0bf7" providerId="ADAL" clId="{9972D17F-63E1-461A-BD60-45F56139AD0C}" dt="2024-04-25T21:33:20.942" v="184" actId="2696"/>
        <pc:sldMkLst>
          <pc:docMk/>
          <pc:sldMk cId="875423873" sldId="283"/>
        </pc:sldMkLst>
      </pc:sldChg>
      <pc:sldChg chg="addSp delSp modSp mod">
        <pc:chgData name="Jenny Jellerbo" userId="63fa37b7-edb7-4e6e-b915-ca674c9b0bf7" providerId="ADAL" clId="{9972D17F-63E1-461A-BD60-45F56139AD0C}" dt="2024-04-25T21:31:42.047" v="165" actId="478"/>
        <pc:sldMkLst>
          <pc:docMk/>
          <pc:sldMk cId="2580657335" sldId="284"/>
        </pc:sldMkLst>
        <pc:spChg chg="add mod">
          <ac:chgData name="Jenny Jellerbo" userId="63fa37b7-edb7-4e6e-b915-ca674c9b0bf7" providerId="ADAL" clId="{9972D17F-63E1-461A-BD60-45F56139AD0C}" dt="2024-04-25T21:31:42.047" v="165" actId="478"/>
          <ac:spMkLst>
            <pc:docMk/>
            <pc:sldMk cId="2580657335" sldId="284"/>
            <ac:spMk id="5" creationId="{8284A26A-096F-28F2-A097-867AA6ECCB90}"/>
          </ac:spMkLst>
        </pc:spChg>
        <pc:picChg chg="del mod">
          <ac:chgData name="Jenny Jellerbo" userId="63fa37b7-edb7-4e6e-b915-ca674c9b0bf7" providerId="ADAL" clId="{9972D17F-63E1-461A-BD60-45F56139AD0C}" dt="2024-04-25T21:31:42.047" v="165" actId="478"/>
          <ac:picMkLst>
            <pc:docMk/>
            <pc:sldMk cId="2580657335" sldId="284"/>
            <ac:picMk id="6" creationId="{115F91CA-C32B-4B41-A4FE-23556900B378}"/>
          </ac:picMkLst>
        </pc:picChg>
      </pc:sldChg>
      <pc:sldChg chg="del">
        <pc:chgData name="Jenny Jellerbo" userId="63fa37b7-edb7-4e6e-b915-ca674c9b0bf7" providerId="ADAL" clId="{9972D17F-63E1-461A-BD60-45F56139AD0C}" dt="2024-04-25T21:33:20.942" v="184" actId="2696"/>
        <pc:sldMkLst>
          <pc:docMk/>
          <pc:sldMk cId="1024906525" sldId="285"/>
        </pc:sldMkLst>
      </pc:sldChg>
      <pc:sldChg chg="del">
        <pc:chgData name="Jenny Jellerbo" userId="63fa37b7-edb7-4e6e-b915-ca674c9b0bf7" providerId="ADAL" clId="{9972D17F-63E1-461A-BD60-45F56139AD0C}" dt="2024-04-25T21:33:20.942" v="184" actId="2696"/>
        <pc:sldMkLst>
          <pc:docMk/>
          <pc:sldMk cId="1367861805" sldId="286"/>
        </pc:sldMkLst>
      </pc:sldChg>
      <pc:sldChg chg="addSp delSp modSp mod">
        <pc:chgData name="Jenny Jellerbo" userId="63fa37b7-edb7-4e6e-b915-ca674c9b0bf7" providerId="ADAL" clId="{9972D17F-63E1-461A-BD60-45F56139AD0C}" dt="2024-04-25T21:31:45.328" v="166" actId="478"/>
        <pc:sldMkLst>
          <pc:docMk/>
          <pc:sldMk cId="3121374433" sldId="287"/>
        </pc:sldMkLst>
        <pc:spChg chg="add mod">
          <ac:chgData name="Jenny Jellerbo" userId="63fa37b7-edb7-4e6e-b915-ca674c9b0bf7" providerId="ADAL" clId="{9972D17F-63E1-461A-BD60-45F56139AD0C}" dt="2024-04-25T21:31:45.328" v="166" actId="478"/>
          <ac:spMkLst>
            <pc:docMk/>
            <pc:sldMk cId="3121374433" sldId="287"/>
            <ac:spMk id="5" creationId="{727C7149-2813-F54E-113B-0C380461EE7D}"/>
          </ac:spMkLst>
        </pc:spChg>
        <pc:picChg chg="del mod">
          <ac:chgData name="Jenny Jellerbo" userId="63fa37b7-edb7-4e6e-b915-ca674c9b0bf7" providerId="ADAL" clId="{9972D17F-63E1-461A-BD60-45F56139AD0C}" dt="2024-04-25T21:31:45.328" v="166" actId="478"/>
          <ac:picMkLst>
            <pc:docMk/>
            <pc:sldMk cId="3121374433" sldId="287"/>
            <ac:picMk id="6" creationId="{115F91CA-C32B-4B41-A4FE-23556900B378}"/>
          </ac:picMkLst>
        </pc:picChg>
      </pc:sldChg>
      <pc:sldChg chg="addSp delSp modSp mod">
        <pc:chgData name="Jenny Jellerbo" userId="63fa37b7-edb7-4e6e-b915-ca674c9b0bf7" providerId="ADAL" clId="{9972D17F-63E1-461A-BD60-45F56139AD0C}" dt="2024-04-25T21:31:47.754" v="167" actId="478"/>
        <pc:sldMkLst>
          <pc:docMk/>
          <pc:sldMk cId="4164031944" sldId="288"/>
        </pc:sldMkLst>
        <pc:spChg chg="add mod">
          <ac:chgData name="Jenny Jellerbo" userId="63fa37b7-edb7-4e6e-b915-ca674c9b0bf7" providerId="ADAL" clId="{9972D17F-63E1-461A-BD60-45F56139AD0C}" dt="2024-04-25T21:31:47.754" v="167" actId="478"/>
          <ac:spMkLst>
            <pc:docMk/>
            <pc:sldMk cId="4164031944" sldId="288"/>
            <ac:spMk id="5" creationId="{383F8CF2-CECB-63A9-6206-80DA9970EB40}"/>
          </ac:spMkLst>
        </pc:spChg>
        <pc:picChg chg="del mod">
          <ac:chgData name="Jenny Jellerbo" userId="63fa37b7-edb7-4e6e-b915-ca674c9b0bf7" providerId="ADAL" clId="{9972D17F-63E1-461A-BD60-45F56139AD0C}" dt="2024-04-25T21:31:47.754" v="167" actId="478"/>
          <ac:picMkLst>
            <pc:docMk/>
            <pc:sldMk cId="4164031944" sldId="288"/>
            <ac:picMk id="6" creationId="{115F91CA-C32B-4B41-A4FE-23556900B378}"/>
          </ac:picMkLst>
        </pc:picChg>
      </pc:sldChg>
      <pc:sldChg chg="addSp delSp modSp mod">
        <pc:chgData name="Jenny Jellerbo" userId="63fa37b7-edb7-4e6e-b915-ca674c9b0bf7" providerId="ADAL" clId="{9972D17F-63E1-461A-BD60-45F56139AD0C}" dt="2024-04-25T21:31:50.360" v="168" actId="478"/>
        <pc:sldMkLst>
          <pc:docMk/>
          <pc:sldMk cId="4070913699" sldId="289"/>
        </pc:sldMkLst>
        <pc:spChg chg="add mod">
          <ac:chgData name="Jenny Jellerbo" userId="63fa37b7-edb7-4e6e-b915-ca674c9b0bf7" providerId="ADAL" clId="{9972D17F-63E1-461A-BD60-45F56139AD0C}" dt="2024-04-25T21:31:50.360" v="168" actId="478"/>
          <ac:spMkLst>
            <pc:docMk/>
            <pc:sldMk cId="4070913699" sldId="289"/>
            <ac:spMk id="5" creationId="{C53964B9-25E6-E8AA-D290-A6F9AE039E74}"/>
          </ac:spMkLst>
        </pc:spChg>
        <pc:picChg chg="del mod">
          <ac:chgData name="Jenny Jellerbo" userId="63fa37b7-edb7-4e6e-b915-ca674c9b0bf7" providerId="ADAL" clId="{9972D17F-63E1-461A-BD60-45F56139AD0C}" dt="2024-04-25T21:31:50.360" v="168" actId="478"/>
          <ac:picMkLst>
            <pc:docMk/>
            <pc:sldMk cId="4070913699" sldId="289"/>
            <ac:picMk id="6" creationId="{115F91CA-C32B-4B41-A4FE-23556900B378}"/>
          </ac:picMkLst>
        </pc:picChg>
      </pc:sldChg>
      <pc:sldChg chg="addSp delSp modSp mod">
        <pc:chgData name="Jenny Jellerbo" userId="63fa37b7-edb7-4e6e-b915-ca674c9b0bf7" providerId="ADAL" clId="{9972D17F-63E1-461A-BD60-45F56139AD0C}" dt="2024-04-25T21:31:53.105" v="169" actId="478"/>
        <pc:sldMkLst>
          <pc:docMk/>
          <pc:sldMk cId="1744446486" sldId="290"/>
        </pc:sldMkLst>
        <pc:spChg chg="add del">
          <ac:chgData name="Jenny Jellerbo" userId="63fa37b7-edb7-4e6e-b915-ca674c9b0bf7" providerId="ADAL" clId="{9972D17F-63E1-461A-BD60-45F56139AD0C}" dt="2024-04-25T21:30:23.989" v="161" actId="22"/>
          <ac:spMkLst>
            <pc:docMk/>
            <pc:sldMk cId="1744446486" sldId="290"/>
            <ac:spMk id="5" creationId="{BD33C60F-0A85-6654-3985-D93963D887F0}"/>
          </ac:spMkLst>
        </pc:spChg>
        <pc:spChg chg="add mod">
          <ac:chgData name="Jenny Jellerbo" userId="63fa37b7-edb7-4e6e-b915-ca674c9b0bf7" providerId="ADAL" clId="{9972D17F-63E1-461A-BD60-45F56139AD0C}" dt="2024-04-25T21:31:53.105" v="169" actId="478"/>
          <ac:spMkLst>
            <pc:docMk/>
            <pc:sldMk cId="1744446486" sldId="290"/>
            <ac:spMk id="8" creationId="{969C23AD-8BCF-0097-20EB-0AFBD073C2DC}"/>
          </ac:spMkLst>
        </pc:spChg>
        <pc:picChg chg="del mod">
          <ac:chgData name="Jenny Jellerbo" userId="63fa37b7-edb7-4e6e-b915-ca674c9b0bf7" providerId="ADAL" clId="{9972D17F-63E1-461A-BD60-45F56139AD0C}" dt="2024-04-25T21:31:53.105" v="169" actId="478"/>
          <ac:picMkLst>
            <pc:docMk/>
            <pc:sldMk cId="1744446486" sldId="290"/>
            <ac:picMk id="6" creationId="{115F91CA-C32B-4B41-A4FE-23556900B378}"/>
          </ac:picMkLst>
        </pc:picChg>
      </pc:sldChg>
      <pc:sldChg chg="addSp delSp modSp mod">
        <pc:chgData name="Jenny Jellerbo" userId="63fa37b7-edb7-4e6e-b915-ca674c9b0bf7" providerId="ADAL" clId="{9972D17F-63E1-461A-BD60-45F56139AD0C}" dt="2024-04-25T21:31:59.154" v="170" actId="478"/>
        <pc:sldMkLst>
          <pc:docMk/>
          <pc:sldMk cId="92156042" sldId="294"/>
        </pc:sldMkLst>
        <pc:spChg chg="add mod">
          <ac:chgData name="Jenny Jellerbo" userId="63fa37b7-edb7-4e6e-b915-ca674c9b0bf7" providerId="ADAL" clId="{9972D17F-63E1-461A-BD60-45F56139AD0C}" dt="2024-04-25T21:31:59.154" v="170" actId="478"/>
          <ac:spMkLst>
            <pc:docMk/>
            <pc:sldMk cId="92156042" sldId="294"/>
            <ac:spMk id="5" creationId="{D1559DF4-4BC3-969B-FEFB-F5E1D72870FA}"/>
          </ac:spMkLst>
        </pc:spChg>
        <pc:picChg chg="del mod">
          <ac:chgData name="Jenny Jellerbo" userId="63fa37b7-edb7-4e6e-b915-ca674c9b0bf7" providerId="ADAL" clId="{9972D17F-63E1-461A-BD60-45F56139AD0C}" dt="2024-04-25T21:31:59.154" v="170" actId="478"/>
          <ac:picMkLst>
            <pc:docMk/>
            <pc:sldMk cId="92156042" sldId="294"/>
            <ac:picMk id="6" creationId="{115F91CA-C32B-4B41-A4FE-23556900B378}"/>
          </ac:picMkLst>
        </pc:picChg>
      </pc:sldChg>
      <pc:sldChg chg="addSp delSp modSp mod">
        <pc:chgData name="Jenny Jellerbo" userId="63fa37b7-edb7-4e6e-b915-ca674c9b0bf7" providerId="ADAL" clId="{9972D17F-63E1-461A-BD60-45F56139AD0C}" dt="2024-04-25T21:31:35.728" v="164" actId="478"/>
        <pc:sldMkLst>
          <pc:docMk/>
          <pc:sldMk cId="736659040" sldId="295"/>
        </pc:sldMkLst>
        <pc:spChg chg="add mod">
          <ac:chgData name="Jenny Jellerbo" userId="63fa37b7-edb7-4e6e-b915-ca674c9b0bf7" providerId="ADAL" clId="{9972D17F-63E1-461A-BD60-45F56139AD0C}" dt="2024-04-25T21:31:35.728" v="164" actId="478"/>
          <ac:spMkLst>
            <pc:docMk/>
            <pc:sldMk cId="736659040" sldId="295"/>
            <ac:spMk id="3" creationId="{EA9C857A-8690-29B3-C473-37827D4E9BD8}"/>
          </ac:spMkLst>
        </pc:spChg>
        <pc:picChg chg="del">
          <ac:chgData name="Jenny Jellerbo" userId="63fa37b7-edb7-4e6e-b915-ca674c9b0bf7" providerId="ADAL" clId="{9972D17F-63E1-461A-BD60-45F56139AD0C}" dt="2024-04-25T21:31:35.728" v="164" actId="478"/>
          <ac:picMkLst>
            <pc:docMk/>
            <pc:sldMk cId="736659040" sldId="295"/>
            <ac:picMk id="6" creationId="{115F91CA-C32B-4B41-A4FE-23556900B378}"/>
          </ac:picMkLst>
        </pc:picChg>
      </pc:sldChg>
      <pc:sldChg chg="addSp delSp modSp add mod ord modNotesTx">
        <pc:chgData name="Jenny Jellerbo" userId="63fa37b7-edb7-4e6e-b915-ca674c9b0bf7" providerId="ADAL" clId="{9972D17F-63E1-461A-BD60-45F56139AD0C}" dt="2024-04-25T21:32:02.632" v="171" actId="478"/>
        <pc:sldMkLst>
          <pc:docMk/>
          <pc:sldMk cId="1175338729" sldId="296"/>
        </pc:sldMkLst>
        <pc:spChg chg="mod">
          <ac:chgData name="Jenny Jellerbo" userId="63fa37b7-edb7-4e6e-b915-ca674c9b0bf7" providerId="ADAL" clId="{9972D17F-63E1-461A-BD60-45F56139AD0C}" dt="2024-04-25T15:32:17.398" v="7"/>
          <ac:spMkLst>
            <pc:docMk/>
            <pc:sldMk cId="1175338729" sldId="296"/>
            <ac:spMk id="3" creationId="{F8A72181-41AA-440E-AF4C-FD7E9AC62F3E}"/>
          </ac:spMkLst>
        </pc:spChg>
        <pc:spChg chg="mod">
          <ac:chgData name="Jenny Jellerbo" userId="63fa37b7-edb7-4e6e-b915-ca674c9b0bf7" providerId="ADAL" clId="{9972D17F-63E1-461A-BD60-45F56139AD0C}" dt="2024-04-25T15:33:15.401" v="22" actId="115"/>
          <ac:spMkLst>
            <pc:docMk/>
            <pc:sldMk cId="1175338729" sldId="296"/>
            <ac:spMk id="4" creationId="{2E0526E2-75AE-4DD9-8354-84438116BC6D}"/>
          </ac:spMkLst>
        </pc:spChg>
        <pc:spChg chg="add mod">
          <ac:chgData name="Jenny Jellerbo" userId="63fa37b7-edb7-4e6e-b915-ca674c9b0bf7" providerId="ADAL" clId="{9972D17F-63E1-461A-BD60-45F56139AD0C}" dt="2024-04-25T21:32:02.632" v="171" actId="478"/>
          <ac:spMkLst>
            <pc:docMk/>
            <pc:sldMk cId="1175338729" sldId="296"/>
            <ac:spMk id="5" creationId="{96D168B7-24A9-456C-85D0-633863451E7C}"/>
          </ac:spMkLst>
        </pc:spChg>
        <pc:picChg chg="del">
          <ac:chgData name="Jenny Jellerbo" userId="63fa37b7-edb7-4e6e-b915-ca674c9b0bf7" providerId="ADAL" clId="{9972D17F-63E1-461A-BD60-45F56139AD0C}" dt="2024-04-25T21:32:02.632" v="171" actId="478"/>
          <ac:picMkLst>
            <pc:docMk/>
            <pc:sldMk cId="1175338729" sldId="296"/>
            <ac:picMk id="6" creationId="{115F91CA-C32B-4B41-A4FE-23556900B378}"/>
          </ac:picMkLst>
        </pc:picChg>
      </pc:sldChg>
      <pc:sldChg chg="add del">
        <pc:chgData name="Jenny Jellerbo" userId="63fa37b7-edb7-4e6e-b915-ca674c9b0bf7" providerId="ADAL" clId="{9972D17F-63E1-461A-BD60-45F56139AD0C}" dt="2024-04-25T15:31:51.604" v="1" actId="2696"/>
        <pc:sldMkLst>
          <pc:docMk/>
          <pc:sldMk cId="3886904565" sldId="296"/>
        </pc:sldMkLst>
      </pc:sldChg>
      <pc:sldChg chg="addSp delSp modSp add mod">
        <pc:chgData name="Jenny Jellerbo" userId="63fa37b7-edb7-4e6e-b915-ca674c9b0bf7" providerId="ADAL" clId="{9972D17F-63E1-461A-BD60-45F56139AD0C}" dt="2024-04-25T21:32:05.205" v="172" actId="478"/>
        <pc:sldMkLst>
          <pc:docMk/>
          <pc:sldMk cId="1614846623" sldId="297"/>
        </pc:sldMkLst>
        <pc:spChg chg="mod">
          <ac:chgData name="Jenny Jellerbo" userId="63fa37b7-edb7-4e6e-b915-ca674c9b0bf7" providerId="ADAL" clId="{9972D17F-63E1-461A-BD60-45F56139AD0C}" dt="2024-04-25T15:35:23.791" v="25"/>
          <ac:spMkLst>
            <pc:docMk/>
            <pc:sldMk cId="1614846623" sldId="297"/>
            <ac:spMk id="3" creationId="{F8A72181-41AA-440E-AF4C-FD7E9AC62F3E}"/>
          </ac:spMkLst>
        </pc:spChg>
        <pc:spChg chg="mod">
          <ac:chgData name="Jenny Jellerbo" userId="63fa37b7-edb7-4e6e-b915-ca674c9b0bf7" providerId="ADAL" clId="{9972D17F-63E1-461A-BD60-45F56139AD0C}" dt="2024-04-25T15:36:02.960" v="28" actId="255"/>
          <ac:spMkLst>
            <pc:docMk/>
            <pc:sldMk cId="1614846623" sldId="297"/>
            <ac:spMk id="4" creationId="{2E0526E2-75AE-4DD9-8354-84438116BC6D}"/>
          </ac:spMkLst>
        </pc:spChg>
        <pc:spChg chg="add mod">
          <ac:chgData name="Jenny Jellerbo" userId="63fa37b7-edb7-4e6e-b915-ca674c9b0bf7" providerId="ADAL" clId="{9972D17F-63E1-461A-BD60-45F56139AD0C}" dt="2024-04-25T21:32:05.205" v="172" actId="478"/>
          <ac:spMkLst>
            <pc:docMk/>
            <pc:sldMk cId="1614846623" sldId="297"/>
            <ac:spMk id="5" creationId="{5D58D2E7-BA35-C9A0-33A8-1190B8A4D646}"/>
          </ac:spMkLst>
        </pc:spChg>
        <pc:picChg chg="del">
          <ac:chgData name="Jenny Jellerbo" userId="63fa37b7-edb7-4e6e-b915-ca674c9b0bf7" providerId="ADAL" clId="{9972D17F-63E1-461A-BD60-45F56139AD0C}" dt="2024-04-25T21:32:05.205" v="172" actId="478"/>
          <ac:picMkLst>
            <pc:docMk/>
            <pc:sldMk cId="1614846623" sldId="297"/>
            <ac:picMk id="6" creationId="{115F91CA-C32B-4B41-A4FE-23556900B378}"/>
          </ac:picMkLst>
        </pc:picChg>
      </pc:sldChg>
      <pc:sldChg chg="addSp delSp modSp add mod">
        <pc:chgData name="Jenny Jellerbo" userId="63fa37b7-edb7-4e6e-b915-ca674c9b0bf7" providerId="ADAL" clId="{9972D17F-63E1-461A-BD60-45F56139AD0C}" dt="2024-04-25T22:23:00.526" v="186" actId="478"/>
        <pc:sldMkLst>
          <pc:docMk/>
          <pc:sldMk cId="638838847" sldId="298"/>
        </pc:sldMkLst>
        <pc:spChg chg="mod">
          <ac:chgData name="Jenny Jellerbo" userId="63fa37b7-edb7-4e6e-b915-ca674c9b0bf7" providerId="ADAL" clId="{9972D17F-63E1-461A-BD60-45F56139AD0C}" dt="2024-04-25T15:36:27.858" v="30"/>
          <ac:spMkLst>
            <pc:docMk/>
            <pc:sldMk cId="638838847" sldId="298"/>
            <ac:spMk id="4" creationId="{2E0526E2-75AE-4DD9-8354-84438116BC6D}"/>
          </ac:spMkLst>
        </pc:spChg>
        <pc:spChg chg="add mod">
          <ac:chgData name="Jenny Jellerbo" userId="63fa37b7-edb7-4e6e-b915-ca674c9b0bf7" providerId="ADAL" clId="{9972D17F-63E1-461A-BD60-45F56139AD0C}" dt="2024-04-25T22:23:00.526" v="186" actId="478"/>
          <ac:spMkLst>
            <pc:docMk/>
            <pc:sldMk cId="638838847" sldId="298"/>
            <ac:spMk id="5" creationId="{4FCFDDF1-916C-B543-E901-AE0BCF90B819}"/>
          </ac:spMkLst>
        </pc:spChg>
        <pc:picChg chg="del">
          <ac:chgData name="Jenny Jellerbo" userId="63fa37b7-edb7-4e6e-b915-ca674c9b0bf7" providerId="ADAL" clId="{9972D17F-63E1-461A-BD60-45F56139AD0C}" dt="2024-04-25T22:23:00.526" v="186" actId="478"/>
          <ac:picMkLst>
            <pc:docMk/>
            <pc:sldMk cId="638838847" sldId="298"/>
            <ac:picMk id="6" creationId="{115F91CA-C32B-4B41-A4FE-23556900B378}"/>
          </ac:picMkLst>
        </pc:picChg>
      </pc:sldChg>
      <pc:sldChg chg="addSp delSp modSp add mod modNotesTx">
        <pc:chgData name="Jenny Jellerbo" userId="63fa37b7-edb7-4e6e-b915-ca674c9b0bf7" providerId="ADAL" clId="{9972D17F-63E1-461A-BD60-45F56139AD0C}" dt="2024-04-25T22:22:57.416" v="185" actId="478"/>
        <pc:sldMkLst>
          <pc:docMk/>
          <pc:sldMk cId="854482864" sldId="299"/>
        </pc:sldMkLst>
        <pc:spChg chg="add mod">
          <ac:chgData name="Jenny Jellerbo" userId="63fa37b7-edb7-4e6e-b915-ca674c9b0bf7" providerId="ADAL" clId="{9972D17F-63E1-461A-BD60-45F56139AD0C}" dt="2024-04-25T22:22:57.416" v="185" actId="478"/>
          <ac:spMkLst>
            <pc:docMk/>
            <pc:sldMk cId="854482864" sldId="299"/>
            <ac:spMk id="3" creationId="{66697F73-0FF3-C59C-1964-899BAA7685E1}"/>
          </ac:spMkLst>
        </pc:spChg>
        <pc:spChg chg="del">
          <ac:chgData name="Jenny Jellerbo" userId="63fa37b7-edb7-4e6e-b915-ca674c9b0bf7" providerId="ADAL" clId="{9972D17F-63E1-461A-BD60-45F56139AD0C}" dt="2024-04-25T15:38:27.825" v="33" actId="478"/>
          <ac:spMkLst>
            <pc:docMk/>
            <pc:sldMk cId="854482864" sldId="299"/>
            <ac:spMk id="3" creationId="{F8A72181-41AA-440E-AF4C-FD7E9AC62F3E}"/>
          </ac:spMkLst>
        </pc:spChg>
        <pc:spChg chg="del">
          <ac:chgData name="Jenny Jellerbo" userId="63fa37b7-edb7-4e6e-b915-ca674c9b0bf7" providerId="ADAL" clId="{9972D17F-63E1-461A-BD60-45F56139AD0C}" dt="2024-04-25T15:38:25.736" v="32" actId="478"/>
          <ac:spMkLst>
            <pc:docMk/>
            <pc:sldMk cId="854482864" sldId="299"/>
            <ac:spMk id="4" creationId="{2E0526E2-75AE-4DD9-8354-84438116BC6D}"/>
          </ac:spMkLst>
        </pc:spChg>
        <pc:spChg chg="add mod">
          <ac:chgData name="Jenny Jellerbo" userId="63fa37b7-edb7-4e6e-b915-ca674c9b0bf7" providerId="ADAL" clId="{9972D17F-63E1-461A-BD60-45F56139AD0C}" dt="2024-04-25T15:38:25.736" v="32" actId="478"/>
          <ac:spMkLst>
            <pc:docMk/>
            <pc:sldMk cId="854482864" sldId="299"/>
            <ac:spMk id="5" creationId="{4570803D-D9FB-585C-D5F6-54CD12C035E0}"/>
          </ac:spMkLst>
        </pc:spChg>
        <pc:spChg chg="add mod">
          <ac:chgData name="Jenny Jellerbo" userId="63fa37b7-edb7-4e6e-b915-ca674c9b0bf7" providerId="ADAL" clId="{9972D17F-63E1-461A-BD60-45F56139AD0C}" dt="2024-04-25T15:38:27.825" v="33" actId="478"/>
          <ac:spMkLst>
            <pc:docMk/>
            <pc:sldMk cId="854482864" sldId="299"/>
            <ac:spMk id="8" creationId="{3E5FC1EA-D21A-A79F-3054-997AC5C80C27}"/>
          </ac:spMkLst>
        </pc:spChg>
        <pc:picChg chg="del">
          <ac:chgData name="Jenny Jellerbo" userId="63fa37b7-edb7-4e6e-b915-ca674c9b0bf7" providerId="ADAL" clId="{9972D17F-63E1-461A-BD60-45F56139AD0C}" dt="2024-04-25T22:22:57.416" v="185" actId="478"/>
          <ac:picMkLst>
            <pc:docMk/>
            <pc:sldMk cId="854482864" sldId="299"/>
            <ac:picMk id="6" creationId="{115F91CA-C32B-4B41-A4FE-23556900B378}"/>
          </ac:picMkLst>
        </pc:picChg>
        <pc:picChg chg="add mod">
          <ac:chgData name="Jenny Jellerbo" userId="63fa37b7-edb7-4e6e-b915-ca674c9b0bf7" providerId="ADAL" clId="{9972D17F-63E1-461A-BD60-45F56139AD0C}" dt="2024-04-25T15:38:32.655" v="35" actId="1076"/>
          <ac:picMkLst>
            <pc:docMk/>
            <pc:sldMk cId="854482864" sldId="299"/>
            <ac:picMk id="9" creationId="{FF05031F-ECF2-24FB-3D0C-F1DB02E9448D}"/>
          </ac:picMkLst>
        </pc:picChg>
      </pc:sldChg>
      <pc:sldChg chg="addSp delSp modSp add mod modNotesTx">
        <pc:chgData name="Jenny Jellerbo" userId="63fa37b7-edb7-4e6e-b915-ca674c9b0bf7" providerId="ADAL" clId="{9972D17F-63E1-461A-BD60-45F56139AD0C}" dt="2024-04-25T21:32:08.947" v="173" actId="478"/>
        <pc:sldMkLst>
          <pc:docMk/>
          <pc:sldMk cId="1096969364" sldId="300"/>
        </pc:sldMkLst>
        <pc:spChg chg="add mod">
          <ac:chgData name="Jenny Jellerbo" userId="63fa37b7-edb7-4e6e-b915-ca674c9b0bf7" providerId="ADAL" clId="{9972D17F-63E1-461A-BD60-45F56139AD0C}" dt="2024-04-25T21:32:08.947" v="173" actId="478"/>
          <ac:spMkLst>
            <pc:docMk/>
            <pc:sldMk cId="1096969364" sldId="300"/>
            <ac:spMk id="4" creationId="{144E0B55-264D-62E1-EE6A-1CD608F38C36}"/>
          </ac:spMkLst>
        </pc:spChg>
        <pc:picChg chg="add mod">
          <ac:chgData name="Jenny Jellerbo" userId="63fa37b7-edb7-4e6e-b915-ca674c9b0bf7" providerId="ADAL" clId="{9972D17F-63E1-461A-BD60-45F56139AD0C}" dt="2024-04-25T15:38:56.951" v="39" actId="1076"/>
          <ac:picMkLst>
            <pc:docMk/>
            <pc:sldMk cId="1096969364" sldId="300"/>
            <ac:picMk id="2" creationId="{C5F5FE7A-4C75-A506-FCB3-E313DB17515B}"/>
          </ac:picMkLst>
        </pc:picChg>
        <pc:picChg chg="del ord">
          <ac:chgData name="Jenny Jellerbo" userId="63fa37b7-edb7-4e6e-b915-ca674c9b0bf7" providerId="ADAL" clId="{9972D17F-63E1-461A-BD60-45F56139AD0C}" dt="2024-04-25T21:32:08.947" v="173" actId="478"/>
          <ac:picMkLst>
            <pc:docMk/>
            <pc:sldMk cId="1096969364" sldId="300"/>
            <ac:picMk id="6" creationId="{115F91CA-C32B-4B41-A4FE-23556900B378}"/>
          </ac:picMkLst>
        </pc:picChg>
        <pc:picChg chg="del">
          <ac:chgData name="Jenny Jellerbo" userId="63fa37b7-edb7-4e6e-b915-ca674c9b0bf7" providerId="ADAL" clId="{9972D17F-63E1-461A-BD60-45F56139AD0C}" dt="2024-04-25T15:38:47.150" v="37" actId="478"/>
          <ac:picMkLst>
            <pc:docMk/>
            <pc:sldMk cId="1096969364" sldId="300"/>
            <ac:picMk id="9" creationId="{FF05031F-ECF2-24FB-3D0C-F1DB02E9448D}"/>
          </ac:picMkLst>
        </pc:picChg>
      </pc:sldChg>
      <pc:sldChg chg="addSp delSp modSp add mod ord">
        <pc:chgData name="Jenny Jellerbo" userId="63fa37b7-edb7-4e6e-b915-ca674c9b0bf7" providerId="ADAL" clId="{9972D17F-63E1-461A-BD60-45F56139AD0C}" dt="2024-04-25T21:32:12.072" v="174" actId="478"/>
        <pc:sldMkLst>
          <pc:docMk/>
          <pc:sldMk cId="2224074977" sldId="301"/>
        </pc:sldMkLst>
        <pc:spChg chg="mod">
          <ac:chgData name="Jenny Jellerbo" userId="63fa37b7-edb7-4e6e-b915-ca674c9b0bf7" providerId="ADAL" clId="{9972D17F-63E1-461A-BD60-45F56139AD0C}" dt="2024-04-25T15:39:56.251" v="46"/>
          <ac:spMkLst>
            <pc:docMk/>
            <pc:sldMk cId="2224074977" sldId="301"/>
            <ac:spMk id="3" creationId="{F8A72181-41AA-440E-AF4C-FD7E9AC62F3E}"/>
          </ac:spMkLst>
        </pc:spChg>
        <pc:spChg chg="mod">
          <ac:chgData name="Jenny Jellerbo" userId="63fa37b7-edb7-4e6e-b915-ca674c9b0bf7" providerId="ADAL" clId="{9972D17F-63E1-461A-BD60-45F56139AD0C}" dt="2024-04-25T15:40:32.913" v="100" actId="20577"/>
          <ac:spMkLst>
            <pc:docMk/>
            <pc:sldMk cId="2224074977" sldId="301"/>
            <ac:spMk id="4" creationId="{2E0526E2-75AE-4DD9-8354-84438116BC6D}"/>
          </ac:spMkLst>
        </pc:spChg>
        <pc:spChg chg="add mod">
          <ac:chgData name="Jenny Jellerbo" userId="63fa37b7-edb7-4e6e-b915-ca674c9b0bf7" providerId="ADAL" clId="{9972D17F-63E1-461A-BD60-45F56139AD0C}" dt="2024-04-25T21:32:12.072" v="174" actId="478"/>
          <ac:spMkLst>
            <pc:docMk/>
            <pc:sldMk cId="2224074977" sldId="301"/>
            <ac:spMk id="5" creationId="{C840BBB3-1D2E-B2B8-D157-C1A366C516BE}"/>
          </ac:spMkLst>
        </pc:spChg>
        <pc:picChg chg="del">
          <ac:chgData name="Jenny Jellerbo" userId="63fa37b7-edb7-4e6e-b915-ca674c9b0bf7" providerId="ADAL" clId="{9972D17F-63E1-461A-BD60-45F56139AD0C}" dt="2024-04-25T21:32:12.072" v="174" actId="478"/>
          <ac:picMkLst>
            <pc:docMk/>
            <pc:sldMk cId="2224074977" sldId="301"/>
            <ac:picMk id="6" creationId="{115F91CA-C32B-4B41-A4FE-23556900B378}"/>
          </ac:picMkLst>
        </pc:picChg>
      </pc:sldChg>
      <pc:sldChg chg="addSp delSp modSp add mod ord modNotesTx">
        <pc:chgData name="Jenny Jellerbo" userId="63fa37b7-edb7-4e6e-b915-ca674c9b0bf7" providerId="ADAL" clId="{9972D17F-63E1-461A-BD60-45F56139AD0C}" dt="2024-04-25T21:32:36.725" v="176" actId="478"/>
        <pc:sldMkLst>
          <pc:docMk/>
          <pc:sldMk cId="728017994" sldId="302"/>
        </pc:sldMkLst>
        <pc:spChg chg="mod">
          <ac:chgData name="Jenny Jellerbo" userId="63fa37b7-edb7-4e6e-b915-ca674c9b0bf7" providerId="ADAL" clId="{9972D17F-63E1-461A-BD60-45F56139AD0C}" dt="2024-04-25T21:23:33.973" v="113"/>
          <ac:spMkLst>
            <pc:docMk/>
            <pc:sldMk cId="728017994" sldId="302"/>
            <ac:spMk id="3" creationId="{F8A72181-41AA-440E-AF4C-FD7E9AC62F3E}"/>
          </ac:spMkLst>
        </pc:spChg>
        <pc:spChg chg="mod">
          <ac:chgData name="Jenny Jellerbo" userId="63fa37b7-edb7-4e6e-b915-ca674c9b0bf7" providerId="ADAL" clId="{9972D17F-63E1-461A-BD60-45F56139AD0C}" dt="2024-04-25T21:23:42.957" v="114"/>
          <ac:spMkLst>
            <pc:docMk/>
            <pc:sldMk cId="728017994" sldId="302"/>
            <ac:spMk id="4" creationId="{2E0526E2-75AE-4DD9-8354-84438116BC6D}"/>
          </ac:spMkLst>
        </pc:spChg>
        <pc:spChg chg="add mod">
          <ac:chgData name="Jenny Jellerbo" userId="63fa37b7-edb7-4e6e-b915-ca674c9b0bf7" providerId="ADAL" clId="{9972D17F-63E1-461A-BD60-45F56139AD0C}" dt="2024-04-25T21:32:36.725" v="176" actId="478"/>
          <ac:spMkLst>
            <pc:docMk/>
            <pc:sldMk cId="728017994" sldId="302"/>
            <ac:spMk id="5" creationId="{0599A78A-A841-8C1F-E050-CCFC812FBF3B}"/>
          </ac:spMkLst>
        </pc:spChg>
        <pc:picChg chg="del">
          <ac:chgData name="Jenny Jellerbo" userId="63fa37b7-edb7-4e6e-b915-ca674c9b0bf7" providerId="ADAL" clId="{9972D17F-63E1-461A-BD60-45F56139AD0C}" dt="2024-04-25T21:32:36.725" v="176" actId="478"/>
          <ac:picMkLst>
            <pc:docMk/>
            <pc:sldMk cId="728017994" sldId="302"/>
            <ac:picMk id="6" creationId="{115F91CA-C32B-4B41-A4FE-23556900B378}"/>
          </ac:picMkLst>
        </pc:picChg>
      </pc:sldChg>
      <pc:sldChg chg="addSp delSp modSp add mod modNotesTx">
        <pc:chgData name="Jenny Jellerbo" userId="63fa37b7-edb7-4e6e-b915-ca674c9b0bf7" providerId="ADAL" clId="{9972D17F-63E1-461A-BD60-45F56139AD0C}" dt="2024-04-25T21:32:39.269" v="177" actId="478"/>
        <pc:sldMkLst>
          <pc:docMk/>
          <pc:sldMk cId="1245444367" sldId="303"/>
        </pc:sldMkLst>
        <pc:spChg chg="mod">
          <ac:chgData name="Jenny Jellerbo" userId="63fa37b7-edb7-4e6e-b915-ca674c9b0bf7" providerId="ADAL" clId="{9972D17F-63E1-461A-BD60-45F56139AD0C}" dt="2024-04-25T21:24:14.533" v="118" actId="20577"/>
          <ac:spMkLst>
            <pc:docMk/>
            <pc:sldMk cId="1245444367" sldId="303"/>
            <ac:spMk id="3" creationId="{F8A72181-41AA-440E-AF4C-FD7E9AC62F3E}"/>
          </ac:spMkLst>
        </pc:spChg>
        <pc:spChg chg="del mod">
          <ac:chgData name="Jenny Jellerbo" userId="63fa37b7-edb7-4e6e-b915-ca674c9b0bf7" providerId="ADAL" clId="{9972D17F-63E1-461A-BD60-45F56139AD0C}" dt="2024-04-25T21:24:21.745" v="119"/>
          <ac:spMkLst>
            <pc:docMk/>
            <pc:sldMk cId="1245444367" sldId="303"/>
            <ac:spMk id="4" creationId="{2E0526E2-75AE-4DD9-8354-84438116BC6D}"/>
          </ac:spMkLst>
        </pc:spChg>
        <pc:spChg chg="add mod">
          <ac:chgData name="Jenny Jellerbo" userId="63fa37b7-edb7-4e6e-b915-ca674c9b0bf7" providerId="ADAL" clId="{9972D17F-63E1-461A-BD60-45F56139AD0C}" dt="2024-04-25T21:32:39.269" v="177" actId="478"/>
          <ac:spMkLst>
            <pc:docMk/>
            <pc:sldMk cId="1245444367" sldId="303"/>
            <ac:spMk id="7" creationId="{1AA5AC71-7908-5C66-5A24-082C73B9CB94}"/>
          </ac:spMkLst>
        </pc:spChg>
        <pc:picChg chg="add mod">
          <ac:chgData name="Jenny Jellerbo" userId="63fa37b7-edb7-4e6e-b915-ca674c9b0bf7" providerId="ADAL" clId="{9972D17F-63E1-461A-BD60-45F56139AD0C}" dt="2024-04-25T21:24:51.238" v="124" actId="14100"/>
          <ac:picMkLst>
            <pc:docMk/>
            <pc:sldMk cId="1245444367" sldId="303"/>
            <ac:picMk id="2" creationId="{BDAAD278-28C1-5E88-CC67-24A8BAB7E5D8}"/>
          </ac:picMkLst>
        </pc:picChg>
        <pc:picChg chg="del">
          <ac:chgData name="Jenny Jellerbo" userId="63fa37b7-edb7-4e6e-b915-ca674c9b0bf7" providerId="ADAL" clId="{9972D17F-63E1-461A-BD60-45F56139AD0C}" dt="2024-04-25T21:32:39.269" v="177" actId="478"/>
          <ac:picMkLst>
            <pc:docMk/>
            <pc:sldMk cId="1245444367" sldId="303"/>
            <ac:picMk id="6" creationId="{115F91CA-C32B-4B41-A4FE-23556900B378}"/>
          </ac:picMkLst>
        </pc:picChg>
      </pc:sldChg>
      <pc:sldChg chg="addSp delSp modSp add mod ord modNotesTx">
        <pc:chgData name="Jenny Jellerbo" userId="63fa37b7-edb7-4e6e-b915-ca674c9b0bf7" providerId="ADAL" clId="{9972D17F-63E1-461A-BD60-45F56139AD0C}" dt="2024-04-25T21:32:42.314" v="178" actId="478"/>
        <pc:sldMkLst>
          <pc:docMk/>
          <pc:sldMk cId="678475037" sldId="304"/>
        </pc:sldMkLst>
        <pc:spChg chg="mod">
          <ac:chgData name="Jenny Jellerbo" userId="63fa37b7-edb7-4e6e-b915-ca674c9b0bf7" providerId="ADAL" clId="{9972D17F-63E1-461A-BD60-45F56139AD0C}" dt="2024-04-25T21:25:24.220" v="131"/>
          <ac:spMkLst>
            <pc:docMk/>
            <pc:sldMk cId="678475037" sldId="304"/>
            <ac:spMk id="3" creationId="{F8A72181-41AA-440E-AF4C-FD7E9AC62F3E}"/>
          </ac:spMkLst>
        </pc:spChg>
        <pc:spChg chg="mod">
          <ac:chgData name="Jenny Jellerbo" userId="63fa37b7-edb7-4e6e-b915-ca674c9b0bf7" providerId="ADAL" clId="{9972D17F-63E1-461A-BD60-45F56139AD0C}" dt="2024-04-25T21:25:35.103" v="133" actId="27636"/>
          <ac:spMkLst>
            <pc:docMk/>
            <pc:sldMk cId="678475037" sldId="304"/>
            <ac:spMk id="4" creationId="{2E0526E2-75AE-4DD9-8354-84438116BC6D}"/>
          </ac:spMkLst>
        </pc:spChg>
        <pc:spChg chg="add mod">
          <ac:chgData name="Jenny Jellerbo" userId="63fa37b7-edb7-4e6e-b915-ca674c9b0bf7" providerId="ADAL" clId="{9972D17F-63E1-461A-BD60-45F56139AD0C}" dt="2024-04-25T21:32:42.314" v="178" actId="478"/>
          <ac:spMkLst>
            <pc:docMk/>
            <pc:sldMk cId="678475037" sldId="304"/>
            <ac:spMk id="5" creationId="{B9237195-D072-B244-A1C8-DA91FCB42C4E}"/>
          </ac:spMkLst>
        </pc:spChg>
        <pc:picChg chg="del">
          <ac:chgData name="Jenny Jellerbo" userId="63fa37b7-edb7-4e6e-b915-ca674c9b0bf7" providerId="ADAL" clId="{9972D17F-63E1-461A-BD60-45F56139AD0C}" dt="2024-04-25T21:32:42.314" v="178" actId="478"/>
          <ac:picMkLst>
            <pc:docMk/>
            <pc:sldMk cId="678475037" sldId="304"/>
            <ac:picMk id="6" creationId="{115F91CA-C32B-4B41-A4FE-23556900B378}"/>
          </ac:picMkLst>
        </pc:picChg>
      </pc:sldChg>
      <pc:sldChg chg="add del">
        <pc:chgData name="Jenny Jellerbo" userId="63fa37b7-edb7-4e6e-b915-ca674c9b0bf7" providerId="ADAL" clId="{9972D17F-63E1-461A-BD60-45F56139AD0C}" dt="2024-04-25T21:25:11.885" v="127" actId="2696"/>
        <pc:sldMkLst>
          <pc:docMk/>
          <pc:sldMk cId="694392002" sldId="304"/>
        </pc:sldMkLst>
      </pc:sldChg>
      <pc:sldChg chg="addSp delSp modSp add mod">
        <pc:chgData name="Jenny Jellerbo" userId="63fa37b7-edb7-4e6e-b915-ca674c9b0bf7" providerId="ADAL" clId="{9972D17F-63E1-461A-BD60-45F56139AD0C}" dt="2024-04-25T21:32:46.055" v="179" actId="478"/>
        <pc:sldMkLst>
          <pc:docMk/>
          <pc:sldMk cId="714732897" sldId="305"/>
        </pc:sldMkLst>
        <pc:spChg chg="mod">
          <ac:chgData name="Jenny Jellerbo" userId="63fa37b7-edb7-4e6e-b915-ca674c9b0bf7" providerId="ADAL" clId="{9972D17F-63E1-461A-BD60-45F56139AD0C}" dt="2024-04-25T21:26:08.643" v="136"/>
          <ac:spMkLst>
            <pc:docMk/>
            <pc:sldMk cId="714732897" sldId="305"/>
            <ac:spMk id="3" creationId="{F8A72181-41AA-440E-AF4C-FD7E9AC62F3E}"/>
          </ac:spMkLst>
        </pc:spChg>
        <pc:spChg chg="mod">
          <ac:chgData name="Jenny Jellerbo" userId="63fa37b7-edb7-4e6e-b915-ca674c9b0bf7" providerId="ADAL" clId="{9972D17F-63E1-461A-BD60-45F56139AD0C}" dt="2024-04-25T21:26:18.538" v="137"/>
          <ac:spMkLst>
            <pc:docMk/>
            <pc:sldMk cId="714732897" sldId="305"/>
            <ac:spMk id="4" creationId="{2E0526E2-75AE-4DD9-8354-84438116BC6D}"/>
          </ac:spMkLst>
        </pc:spChg>
        <pc:spChg chg="add mod">
          <ac:chgData name="Jenny Jellerbo" userId="63fa37b7-edb7-4e6e-b915-ca674c9b0bf7" providerId="ADAL" clId="{9972D17F-63E1-461A-BD60-45F56139AD0C}" dt="2024-04-25T21:32:46.055" v="179" actId="478"/>
          <ac:spMkLst>
            <pc:docMk/>
            <pc:sldMk cId="714732897" sldId="305"/>
            <ac:spMk id="5" creationId="{CCBAAACF-136F-0E42-31D2-33A6B157E0D0}"/>
          </ac:spMkLst>
        </pc:spChg>
        <pc:picChg chg="del">
          <ac:chgData name="Jenny Jellerbo" userId="63fa37b7-edb7-4e6e-b915-ca674c9b0bf7" providerId="ADAL" clId="{9972D17F-63E1-461A-BD60-45F56139AD0C}" dt="2024-04-25T21:32:46.055" v="179" actId="478"/>
          <ac:picMkLst>
            <pc:docMk/>
            <pc:sldMk cId="714732897" sldId="305"/>
            <ac:picMk id="6" creationId="{115F91CA-C32B-4B41-A4FE-23556900B378}"/>
          </ac:picMkLst>
        </pc:picChg>
      </pc:sldChg>
      <pc:sldChg chg="addSp delSp modSp add mod modNotesTx">
        <pc:chgData name="Jenny Jellerbo" userId="63fa37b7-edb7-4e6e-b915-ca674c9b0bf7" providerId="ADAL" clId="{9972D17F-63E1-461A-BD60-45F56139AD0C}" dt="2024-04-25T21:32:51.395" v="180" actId="478"/>
        <pc:sldMkLst>
          <pc:docMk/>
          <pc:sldMk cId="3943136888" sldId="306"/>
        </pc:sldMkLst>
        <pc:spChg chg="mod">
          <ac:chgData name="Jenny Jellerbo" userId="63fa37b7-edb7-4e6e-b915-ca674c9b0bf7" providerId="ADAL" clId="{9972D17F-63E1-461A-BD60-45F56139AD0C}" dt="2024-04-25T21:26:47.753" v="139"/>
          <ac:spMkLst>
            <pc:docMk/>
            <pc:sldMk cId="3943136888" sldId="306"/>
            <ac:spMk id="3" creationId="{F8A72181-41AA-440E-AF4C-FD7E9AC62F3E}"/>
          </ac:spMkLst>
        </pc:spChg>
        <pc:spChg chg="mod">
          <ac:chgData name="Jenny Jellerbo" userId="63fa37b7-edb7-4e6e-b915-ca674c9b0bf7" providerId="ADAL" clId="{9972D17F-63E1-461A-BD60-45F56139AD0C}" dt="2024-04-25T21:26:58.043" v="140"/>
          <ac:spMkLst>
            <pc:docMk/>
            <pc:sldMk cId="3943136888" sldId="306"/>
            <ac:spMk id="4" creationId="{2E0526E2-75AE-4DD9-8354-84438116BC6D}"/>
          </ac:spMkLst>
        </pc:spChg>
        <pc:spChg chg="add mod">
          <ac:chgData name="Jenny Jellerbo" userId="63fa37b7-edb7-4e6e-b915-ca674c9b0bf7" providerId="ADAL" clId="{9972D17F-63E1-461A-BD60-45F56139AD0C}" dt="2024-04-25T21:32:51.395" v="180" actId="478"/>
          <ac:spMkLst>
            <pc:docMk/>
            <pc:sldMk cId="3943136888" sldId="306"/>
            <ac:spMk id="5" creationId="{BA615C50-0C65-7E4F-7EC9-A4B975E4729F}"/>
          </ac:spMkLst>
        </pc:spChg>
        <pc:picChg chg="del">
          <ac:chgData name="Jenny Jellerbo" userId="63fa37b7-edb7-4e6e-b915-ca674c9b0bf7" providerId="ADAL" clId="{9972D17F-63E1-461A-BD60-45F56139AD0C}" dt="2024-04-25T21:32:51.395" v="180" actId="478"/>
          <ac:picMkLst>
            <pc:docMk/>
            <pc:sldMk cId="3943136888" sldId="306"/>
            <ac:picMk id="6" creationId="{115F91CA-C32B-4B41-A4FE-23556900B378}"/>
          </ac:picMkLst>
        </pc:picChg>
      </pc:sldChg>
      <pc:sldChg chg="addSp delSp modSp add mod modNotesTx">
        <pc:chgData name="Jenny Jellerbo" userId="63fa37b7-edb7-4e6e-b915-ca674c9b0bf7" providerId="ADAL" clId="{9972D17F-63E1-461A-BD60-45F56139AD0C}" dt="2024-04-25T21:32:53.852" v="181" actId="478"/>
        <pc:sldMkLst>
          <pc:docMk/>
          <pc:sldMk cId="1839409057" sldId="307"/>
        </pc:sldMkLst>
        <pc:spChg chg="mod">
          <ac:chgData name="Jenny Jellerbo" userId="63fa37b7-edb7-4e6e-b915-ca674c9b0bf7" providerId="ADAL" clId="{9972D17F-63E1-461A-BD60-45F56139AD0C}" dt="2024-04-25T21:27:27.933" v="143"/>
          <ac:spMkLst>
            <pc:docMk/>
            <pc:sldMk cId="1839409057" sldId="307"/>
            <ac:spMk id="3" creationId="{F8A72181-41AA-440E-AF4C-FD7E9AC62F3E}"/>
          </ac:spMkLst>
        </pc:spChg>
        <pc:spChg chg="mod">
          <ac:chgData name="Jenny Jellerbo" userId="63fa37b7-edb7-4e6e-b915-ca674c9b0bf7" providerId="ADAL" clId="{9972D17F-63E1-461A-BD60-45F56139AD0C}" dt="2024-04-25T21:27:36.870" v="145" actId="27636"/>
          <ac:spMkLst>
            <pc:docMk/>
            <pc:sldMk cId="1839409057" sldId="307"/>
            <ac:spMk id="4" creationId="{2E0526E2-75AE-4DD9-8354-84438116BC6D}"/>
          </ac:spMkLst>
        </pc:spChg>
        <pc:spChg chg="add mod">
          <ac:chgData name="Jenny Jellerbo" userId="63fa37b7-edb7-4e6e-b915-ca674c9b0bf7" providerId="ADAL" clId="{9972D17F-63E1-461A-BD60-45F56139AD0C}" dt="2024-04-25T21:32:53.852" v="181" actId="478"/>
          <ac:spMkLst>
            <pc:docMk/>
            <pc:sldMk cId="1839409057" sldId="307"/>
            <ac:spMk id="5" creationId="{3AB36DBE-7602-1887-BFF8-1B022AFF0708}"/>
          </ac:spMkLst>
        </pc:spChg>
        <pc:picChg chg="del">
          <ac:chgData name="Jenny Jellerbo" userId="63fa37b7-edb7-4e6e-b915-ca674c9b0bf7" providerId="ADAL" clId="{9972D17F-63E1-461A-BD60-45F56139AD0C}" dt="2024-04-25T21:32:53.852" v="181" actId="478"/>
          <ac:picMkLst>
            <pc:docMk/>
            <pc:sldMk cId="1839409057" sldId="307"/>
            <ac:picMk id="6" creationId="{115F91CA-C32B-4B41-A4FE-23556900B378}"/>
          </ac:picMkLst>
        </pc:picChg>
      </pc:sldChg>
      <pc:sldChg chg="addSp delSp modSp add mod">
        <pc:chgData name="Jenny Jellerbo" userId="63fa37b7-edb7-4e6e-b915-ca674c9b0bf7" providerId="ADAL" clId="{9972D17F-63E1-461A-BD60-45F56139AD0C}" dt="2024-04-25T21:32:56.141" v="182" actId="478"/>
        <pc:sldMkLst>
          <pc:docMk/>
          <pc:sldMk cId="1308428395" sldId="308"/>
        </pc:sldMkLst>
        <pc:spChg chg="mod">
          <ac:chgData name="Jenny Jellerbo" userId="63fa37b7-edb7-4e6e-b915-ca674c9b0bf7" providerId="ADAL" clId="{9972D17F-63E1-461A-BD60-45F56139AD0C}" dt="2024-04-25T21:28:03.261" v="148"/>
          <ac:spMkLst>
            <pc:docMk/>
            <pc:sldMk cId="1308428395" sldId="308"/>
            <ac:spMk id="3" creationId="{F8A72181-41AA-440E-AF4C-FD7E9AC62F3E}"/>
          </ac:spMkLst>
        </pc:spChg>
        <pc:spChg chg="mod">
          <ac:chgData name="Jenny Jellerbo" userId="63fa37b7-edb7-4e6e-b915-ca674c9b0bf7" providerId="ADAL" clId="{9972D17F-63E1-461A-BD60-45F56139AD0C}" dt="2024-04-25T21:28:13.023" v="150" actId="27636"/>
          <ac:spMkLst>
            <pc:docMk/>
            <pc:sldMk cId="1308428395" sldId="308"/>
            <ac:spMk id="4" creationId="{2E0526E2-75AE-4DD9-8354-84438116BC6D}"/>
          </ac:spMkLst>
        </pc:spChg>
        <pc:spChg chg="add mod">
          <ac:chgData name="Jenny Jellerbo" userId="63fa37b7-edb7-4e6e-b915-ca674c9b0bf7" providerId="ADAL" clId="{9972D17F-63E1-461A-BD60-45F56139AD0C}" dt="2024-04-25T21:32:56.141" v="182" actId="478"/>
          <ac:spMkLst>
            <pc:docMk/>
            <pc:sldMk cId="1308428395" sldId="308"/>
            <ac:spMk id="5" creationId="{28E9B20D-437A-0877-263E-19885C82D9BB}"/>
          </ac:spMkLst>
        </pc:spChg>
        <pc:picChg chg="del">
          <ac:chgData name="Jenny Jellerbo" userId="63fa37b7-edb7-4e6e-b915-ca674c9b0bf7" providerId="ADAL" clId="{9972D17F-63E1-461A-BD60-45F56139AD0C}" dt="2024-04-25T21:32:56.141" v="182" actId="478"/>
          <ac:picMkLst>
            <pc:docMk/>
            <pc:sldMk cId="1308428395" sldId="308"/>
            <ac:picMk id="6" creationId="{115F91CA-C32B-4B41-A4FE-23556900B378}"/>
          </ac:picMkLst>
        </pc:picChg>
      </pc:sldChg>
      <pc:sldChg chg="addSp delSp modSp add mod modNotesTx">
        <pc:chgData name="Jenny Jellerbo" userId="63fa37b7-edb7-4e6e-b915-ca674c9b0bf7" providerId="ADAL" clId="{9972D17F-63E1-461A-BD60-45F56139AD0C}" dt="2024-04-25T21:32:58.584" v="183" actId="478"/>
        <pc:sldMkLst>
          <pc:docMk/>
          <pc:sldMk cId="884557828" sldId="309"/>
        </pc:sldMkLst>
        <pc:spChg chg="mod">
          <ac:chgData name="Jenny Jellerbo" userId="63fa37b7-edb7-4e6e-b915-ca674c9b0bf7" providerId="ADAL" clId="{9972D17F-63E1-461A-BD60-45F56139AD0C}" dt="2024-04-25T21:28:29.211" v="152"/>
          <ac:spMkLst>
            <pc:docMk/>
            <pc:sldMk cId="884557828" sldId="309"/>
            <ac:spMk id="3" creationId="{F8A72181-41AA-440E-AF4C-FD7E9AC62F3E}"/>
          </ac:spMkLst>
        </pc:spChg>
        <pc:spChg chg="mod">
          <ac:chgData name="Jenny Jellerbo" userId="63fa37b7-edb7-4e6e-b915-ca674c9b0bf7" providerId="ADAL" clId="{9972D17F-63E1-461A-BD60-45F56139AD0C}" dt="2024-04-25T21:28:37.642" v="154" actId="27636"/>
          <ac:spMkLst>
            <pc:docMk/>
            <pc:sldMk cId="884557828" sldId="309"/>
            <ac:spMk id="4" creationId="{2E0526E2-75AE-4DD9-8354-84438116BC6D}"/>
          </ac:spMkLst>
        </pc:spChg>
        <pc:spChg chg="add mod">
          <ac:chgData name="Jenny Jellerbo" userId="63fa37b7-edb7-4e6e-b915-ca674c9b0bf7" providerId="ADAL" clId="{9972D17F-63E1-461A-BD60-45F56139AD0C}" dt="2024-04-25T21:32:58.584" v="183" actId="478"/>
          <ac:spMkLst>
            <pc:docMk/>
            <pc:sldMk cId="884557828" sldId="309"/>
            <ac:spMk id="5" creationId="{F325C69A-613B-19A5-8BE4-908852D8BB2B}"/>
          </ac:spMkLst>
        </pc:spChg>
        <pc:picChg chg="del">
          <ac:chgData name="Jenny Jellerbo" userId="63fa37b7-edb7-4e6e-b915-ca674c9b0bf7" providerId="ADAL" clId="{9972D17F-63E1-461A-BD60-45F56139AD0C}" dt="2024-04-25T21:32:58.584" v="183" actId="478"/>
          <ac:picMkLst>
            <pc:docMk/>
            <pc:sldMk cId="884557828" sldId="309"/>
            <ac:picMk id="6" creationId="{115F91CA-C32B-4B41-A4FE-23556900B378}"/>
          </ac:picMkLst>
        </pc:picChg>
      </pc:sldChg>
      <pc:sldChg chg="addSp delSp modSp add mod">
        <pc:chgData name="Jenny Jellerbo" userId="63fa37b7-edb7-4e6e-b915-ca674c9b0bf7" providerId="ADAL" clId="{9972D17F-63E1-461A-BD60-45F56139AD0C}" dt="2024-04-25T22:23:31.892" v="195" actId="20577"/>
        <pc:sldMkLst>
          <pc:docMk/>
          <pc:sldMk cId="3710080791" sldId="310"/>
        </pc:sldMkLst>
        <pc:spChg chg="mod">
          <ac:chgData name="Jenny Jellerbo" userId="63fa37b7-edb7-4e6e-b915-ca674c9b0bf7" providerId="ADAL" clId="{9972D17F-63E1-461A-BD60-45F56139AD0C}" dt="2024-04-25T22:23:31.892" v="195" actId="20577"/>
          <ac:spMkLst>
            <pc:docMk/>
            <pc:sldMk cId="3710080791" sldId="310"/>
            <ac:spMk id="3" creationId="{F8A72181-41AA-440E-AF4C-FD7E9AC62F3E}"/>
          </ac:spMkLst>
        </pc:spChg>
        <pc:spChg chg="del">
          <ac:chgData name="Jenny Jellerbo" userId="63fa37b7-edb7-4e6e-b915-ca674c9b0bf7" providerId="ADAL" clId="{9972D17F-63E1-461A-BD60-45F56139AD0C}" dt="2024-04-25T22:23:24.428" v="188" actId="478"/>
          <ac:spMkLst>
            <pc:docMk/>
            <pc:sldMk cId="3710080791" sldId="310"/>
            <ac:spMk id="4" creationId="{2E0526E2-75AE-4DD9-8354-84438116BC6D}"/>
          </ac:spMkLst>
        </pc:spChg>
        <pc:spChg chg="add mod">
          <ac:chgData name="Jenny Jellerbo" userId="63fa37b7-edb7-4e6e-b915-ca674c9b0bf7" providerId="ADAL" clId="{9972D17F-63E1-461A-BD60-45F56139AD0C}" dt="2024-04-25T22:23:24.428" v="188" actId="478"/>
          <ac:spMkLst>
            <pc:docMk/>
            <pc:sldMk cId="3710080791" sldId="310"/>
            <ac:spMk id="6" creationId="{0F2D2B7B-FB69-9269-1D61-05C73C0C82A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B9F495B-EA23-43E9-B846-AE5177178C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E6171F-5AB7-4C49-B9CD-7C17D19E82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6F20D-8DAA-4905-AC6E-3781ECB3CD7F}" type="datetime1">
              <a:rPr lang="sv-SE" smtClean="0"/>
              <a:t>2024-04-26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7834AC9-B420-422C-AAEB-66BA06F838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17BEDE-84D1-4E77-9283-F5D0A9706C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A9ABD-5D6A-4BB6-A9B8-2743649E48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311112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27B6C-9692-4092-BA32-A457AEF91B4F}" type="datetime1">
              <a:rPr lang="sv-SE" smtClean="0"/>
              <a:t>2024-04-26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0BA3C-DA4F-4F5A-AAD3-EC17858D60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749755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Beskriv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vad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 ska prata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om.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Kort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om Läkarförbundet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och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SYLF.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Rättigheter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och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skyldigheter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Tips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och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egna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erfarenheter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inför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första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viket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mkt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för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egna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frågor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A227B6C-9692-4092-BA32-A457AEF91B4F}" type="datetime1">
              <a:rPr lang="sv-SE" smtClean="0"/>
              <a:t>2024-04-26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0BA3C-DA4F-4F5A-AAD3-EC17858D604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447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A227B6C-9692-4092-BA32-A457AEF91B4F}" type="datetime1">
              <a:rPr lang="sv-SE" smtClean="0"/>
              <a:t>2024-04-26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0BA3C-DA4F-4F5A-AAD3-EC17858D604D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8514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Gamla</a:t>
            </a:r>
            <a:r>
              <a:rPr lang="en-US" dirty="0"/>
              <a:t> </a:t>
            </a:r>
            <a:r>
              <a:rPr lang="en-US" dirty="0" err="1"/>
              <a:t>siffror</a:t>
            </a:r>
            <a:r>
              <a:rPr lang="en-US" dirty="0"/>
              <a:t> </a:t>
            </a:r>
            <a:r>
              <a:rPr lang="en-US" dirty="0" err="1"/>
              <a:t>från</a:t>
            </a:r>
            <a:r>
              <a:rPr lang="en-US" dirty="0"/>
              <a:t> 2017%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A227B6C-9692-4092-BA32-A457AEF91B4F}" type="datetime1">
              <a:rPr lang="sv-SE" smtClean="0"/>
              <a:t>2024-04-26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0BA3C-DA4F-4F5A-AAD3-EC17858D604D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8343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 kollega ska finnas på plats/på huset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A227B6C-9692-4092-BA32-A457AEF91B4F}" type="datetime1">
              <a:rPr lang="sv-SE" smtClean="0"/>
              <a:t>2024-04-26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0BA3C-DA4F-4F5A-AAD3-EC17858D604D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3295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A227B6C-9692-4092-BA32-A457AEF91B4F}" type="datetime1">
              <a:rPr lang="sv-SE" smtClean="0"/>
              <a:t>2024-04-26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0BA3C-DA4F-4F5A-AAD3-EC17858D604D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8614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A227B6C-9692-4092-BA32-A457AEF91B4F}" type="datetime1">
              <a:rPr lang="sv-SE" smtClean="0"/>
              <a:t>2024-04-26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0BA3C-DA4F-4F5A-AAD3-EC17858D604D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490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sv-SE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facket Drägliga arbetsvillkor för UL, egna rum, handledning etc.</a:t>
            </a:r>
            <a:endParaRPr lang="sv-SE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sv-SE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sv-SE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Sitter med i utskott med politiker som t ex jobbar </a:t>
            </a:r>
            <a:r>
              <a:rPr lang="sv-SE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hälso</a:t>
            </a:r>
            <a:r>
              <a:rPr lang="sv-SE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och sjukvård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sv-SE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sv-SE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Är med på Almedalsveckan, lobbar för UL intressen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sv-SE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sv-SE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Lokala kampanjer, info om att vara gravid och UL, föräldraledighet etc.</a:t>
            </a:r>
            <a:endParaRPr lang="sv-SE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sv-SE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sv-SE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http://www.slf.se/SYLF/ansvar/</a:t>
            </a:r>
            <a:endParaRPr lang="sv-SE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sv-SE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A227B6C-9692-4092-BA32-A457AEF91B4F}" type="datetime1">
              <a:rPr lang="sv-SE" smtClean="0"/>
              <a:t>2024-04-26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0BA3C-DA4F-4F5A-AAD3-EC17858D604D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1443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sv-SE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A227B6C-9692-4092-BA32-A457AEF91B4F}" type="datetime1">
              <a:rPr lang="sv-SE" smtClean="0"/>
              <a:t>2024-04-26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0BA3C-DA4F-4F5A-AAD3-EC17858D604D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007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sv-SE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Kolla in deras hemsida för hjälp med CV personligt brev osv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sv-SE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A227B6C-9692-4092-BA32-A457AEF91B4F}" type="datetime1">
              <a:rPr lang="sv-SE" smtClean="0"/>
              <a:t>2024-04-26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0BA3C-DA4F-4F5A-AAD3-EC17858D604D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2041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sv-SE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Kolla in deras hemsida för hjälp med CV personligt brev osv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sv-SE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A227B6C-9692-4092-BA32-A457AEF91B4F}" type="datetime1">
              <a:rPr lang="sv-SE" smtClean="0"/>
              <a:t>2024-04-26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0BA3C-DA4F-4F5A-AAD3-EC17858D604D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459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sv-SE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Antal medlemmar yrkesverksamma </a:t>
            </a:r>
            <a:r>
              <a:rPr lang="sv-SE" dirty="0"/>
              <a:t>drygt 50 000</a:t>
            </a:r>
            <a:r>
              <a:rPr lang="sv-SE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sv-SE" dirty="0"/>
              <a:t> 2017. SYLF Stockholm 2800 st.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sv-SE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A227B6C-9692-4092-BA32-A457AEF91B4F}" type="datetime1">
              <a:rPr lang="sv-SE" smtClean="0"/>
              <a:t>2024-04-26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0BA3C-DA4F-4F5A-AAD3-EC17858D604D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8142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sv-SE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Drägliga arbetsvillkor för UL, egna rum, handledning etc. GÅ MED! SLF Student -&gt; SYLF (se till att ni aktivt omvandlar ert medlemskap)</a:t>
            </a:r>
            <a:endParaRPr lang="sv-SE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sv-SE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sv-SE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Sitter med i utskott med politiker som t ex jobbar </a:t>
            </a:r>
            <a:r>
              <a:rPr lang="sv-SE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hälso</a:t>
            </a:r>
            <a:r>
              <a:rPr lang="sv-SE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och sjukvård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sv-SE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sv-SE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Är med på Almedalsveckan, lobbar för UL intressen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sv-SE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sv-SE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Lokala kampanjer, info om att vara gravid och UL, föräldraledighet etc.</a:t>
            </a:r>
            <a:endParaRPr lang="sv-SE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sv-SE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sv-SE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http://www.slf.se/SYLF/ansvar/</a:t>
            </a:r>
            <a:endParaRPr lang="sv-SE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sv-SE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sv-SE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A227B6C-9692-4092-BA32-A457AEF91B4F}" type="datetime1">
              <a:rPr lang="sv-SE" smtClean="0"/>
              <a:t>2024-04-26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0BA3C-DA4F-4F5A-AAD3-EC17858D604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0921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sv-SE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A227B6C-9692-4092-BA32-A457AEF91B4F}" type="datetime1">
              <a:rPr lang="sv-SE" smtClean="0"/>
              <a:t>2024-04-26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0BA3C-DA4F-4F5A-AAD3-EC17858D604D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16089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sv-SE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A227B6C-9692-4092-BA32-A457AEF91B4F}" type="datetime1">
              <a:rPr lang="sv-SE" smtClean="0"/>
              <a:t>2024-04-26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0BA3C-DA4F-4F5A-AAD3-EC17858D604D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02399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sv-SE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Följ oss på sociala media!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sv-SE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A227B6C-9692-4092-BA32-A457AEF91B4F}" type="datetime1">
              <a:rPr lang="sv-SE" smtClean="0"/>
              <a:t>2024-04-26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0BA3C-DA4F-4F5A-AAD3-EC17858D604D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9337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se till att ni har en namngiven handledare 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A227B6C-9692-4092-BA32-A457AEF91B4F}" type="datetime1">
              <a:rPr lang="sv-SE" smtClean="0"/>
              <a:t>2024-04-26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0BA3C-DA4F-4F5A-AAD3-EC17858D604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2071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JOURNALFÖR noga!! ”i samråd med” ”efter beslut av” alltid noga med vem som tagit beslutet eller vem du sambedömt med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A227B6C-9692-4092-BA32-A457AEF91B4F}" type="datetime1">
              <a:rPr lang="sv-SE" smtClean="0"/>
              <a:t>2024-04-26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0BA3C-DA4F-4F5A-AAD3-EC17858D604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8523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hur</a:t>
            </a:r>
            <a:r>
              <a:rPr lang="en-US" dirty="0"/>
              <a:t> </a:t>
            </a:r>
            <a:r>
              <a:rPr lang="en-US" dirty="0" err="1"/>
              <a:t>många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förhandla</a:t>
            </a:r>
            <a:r>
              <a:rPr lang="en-US" dirty="0"/>
              <a:t>? 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A227B6C-9692-4092-BA32-A457AEF91B4F}" type="datetime1">
              <a:rPr lang="sv-SE" smtClean="0"/>
              <a:t>2024-04-26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0BA3C-DA4F-4F5A-AAD3-EC17858D604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46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sv-SE" sz="1200" b="1" i="0" u="none" strike="noStrike" cap="none" dirty="0">
                <a:solidFill>
                  <a:schemeClr val="dk1"/>
                </a:solidFill>
              </a:rPr>
              <a:t>Enligt en enkät fick endast 8% påverka si</a:t>
            </a:r>
            <a:r>
              <a:rPr lang="sv-SE" b="1" dirty="0"/>
              <a:t>n</a:t>
            </a:r>
            <a:r>
              <a:rPr lang="sv-SE" sz="1200" b="1" i="0" u="none" strike="noStrike" cap="none" dirty="0">
                <a:solidFill>
                  <a:schemeClr val="dk1"/>
                </a:solidFill>
              </a:rPr>
              <a:t> lön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None/>
            </a:pPr>
            <a:r>
              <a:rPr lang="sv-SE" sz="1600" dirty="0">
                <a:solidFill>
                  <a:srgbClr val="1F497D"/>
                </a:solidFill>
              </a:rPr>
              <a:t>25 000 kr är förhandlat mellan Stockholms läkarförening och SLL, reglerat enligt tillägg till LOK 13§6 1 jan 2017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A227B6C-9692-4092-BA32-A457AEF91B4F}" type="datetime1">
              <a:rPr lang="sv-SE" smtClean="0"/>
              <a:t>2024-04-26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0BA3C-DA4F-4F5A-AAD3-EC17858D604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8629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 dirty="0"/>
              <a:t>Pascal, </a:t>
            </a:r>
            <a:r>
              <a:rPr lang="sv-SE" dirty="0" err="1"/>
              <a:t>Webcert</a:t>
            </a:r>
            <a:r>
              <a:rPr lang="sv-SE" dirty="0"/>
              <a:t>, intyg försäkringskassan, NPÖ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A227B6C-9692-4092-BA32-A457AEF91B4F}" type="datetime1">
              <a:rPr lang="sv-SE" smtClean="0"/>
              <a:t>2024-04-26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0BA3C-DA4F-4F5A-AAD3-EC17858D604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1999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A227B6C-9692-4092-BA32-A457AEF91B4F}" type="datetime1">
              <a:rPr lang="sv-SE" smtClean="0"/>
              <a:t>2024-04-26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0BA3C-DA4F-4F5A-AAD3-EC17858D604D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0986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A227B6C-9692-4092-BA32-A457AEF91B4F}" type="datetime1">
              <a:rPr lang="sv-SE" smtClean="0"/>
              <a:t>2024-04-26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0BA3C-DA4F-4F5A-AAD3-EC17858D604D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4344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F2864B69-8FD7-4E52-918A-08CE513B6B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8152"/>
            <a:ext cx="6870056" cy="6866152"/>
          </a:xfrm>
          <a:custGeom>
            <a:avLst/>
            <a:gdLst>
              <a:gd name="connsiteX0" fmla="*/ 0 w 6870056"/>
              <a:gd name="connsiteY0" fmla="*/ 0 h 6866152"/>
              <a:gd name="connsiteX1" fmla="*/ 6870056 w 6870056"/>
              <a:gd name="connsiteY1" fmla="*/ 4987 h 6866152"/>
              <a:gd name="connsiteX2" fmla="*/ 4305391 w 6870056"/>
              <a:gd name="connsiteY2" fmla="*/ 6866152 h 6866152"/>
              <a:gd name="connsiteX3" fmla="*/ 0 w 6870056"/>
              <a:gd name="connsiteY3" fmla="*/ 6865851 h 6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0056" h="6866152">
                <a:moveTo>
                  <a:pt x="0" y="0"/>
                </a:moveTo>
                <a:lnTo>
                  <a:pt x="6870056" y="4987"/>
                </a:lnTo>
                <a:lnTo>
                  <a:pt x="4305391" y="6866152"/>
                </a:lnTo>
                <a:lnTo>
                  <a:pt x="0" y="6865851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”Klicka här</a:t>
            </a:r>
            <a:br>
              <a:rPr lang="sv-SE" dirty="0"/>
            </a:br>
            <a:r>
              <a:rPr lang="sv-SE" dirty="0"/>
              <a:t>för att lägga </a:t>
            </a:r>
            <a:br>
              <a:rPr lang="sv-SE" dirty="0"/>
            </a:br>
            <a:r>
              <a:rPr lang="sv-SE" dirty="0"/>
              <a:t>in en bild”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5E57377-8964-4407-B5D0-E7D3C56AD598}"/>
              </a:ext>
            </a:extLst>
          </p:cNvPr>
          <p:cNvSpPr txBox="1"/>
          <p:nvPr userDrawn="1"/>
        </p:nvSpPr>
        <p:spPr>
          <a:xfrm>
            <a:off x="10659037" y="6034918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D7BC3368-95F8-4A10-AFE3-2BB32D1D37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7891" y="1100138"/>
            <a:ext cx="4553527" cy="279760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v-SE" dirty="0"/>
              <a:t>Skriv en </a:t>
            </a:r>
            <a:br>
              <a:rPr lang="sv-SE" dirty="0"/>
            </a:br>
            <a:r>
              <a:rPr lang="sv-SE" dirty="0"/>
              <a:t>rubrik på högst tre rader</a:t>
            </a:r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0B29EAF6-5823-4B7C-8506-E995D29E414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77891" y="4245843"/>
            <a:ext cx="4553527" cy="279976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B3E54E8D-0D00-4D98-A763-6BE24E024F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613" y="4634399"/>
            <a:ext cx="4552950" cy="27997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2022-01-17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1AE9EE0-5C57-4F01-A276-A6DADBD6BB8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</p:spTree>
    <p:extLst>
      <p:ext uri="{BB962C8B-B14F-4D97-AF65-F5344CB8AC3E}">
        <p14:creationId xmlns:p14="http://schemas.microsoft.com/office/powerpoint/2010/main" val="302247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1702FD08-5228-4221-A0FB-8AF789F845A9}"/>
              </a:ext>
            </a:extLst>
          </p:cNvPr>
          <p:cNvSpPr/>
          <p:nvPr userDrawn="1"/>
        </p:nvSpPr>
        <p:spPr>
          <a:xfrm rot="10800000" flipH="1" flipV="1">
            <a:off x="9643195" y="664"/>
            <a:ext cx="2548805" cy="6857336"/>
          </a:xfrm>
          <a:custGeom>
            <a:avLst/>
            <a:gdLst>
              <a:gd name="connsiteX0" fmla="*/ 2548805 w 2548805"/>
              <a:gd name="connsiteY0" fmla="*/ 0 h 6857336"/>
              <a:gd name="connsiteX1" fmla="*/ 2548805 w 2548805"/>
              <a:gd name="connsiteY1" fmla="*/ 6857336 h 6857336"/>
              <a:gd name="connsiteX2" fmla="*/ 0 w 2548805"/>
              <a:gd name="connsiteY2" fmla="*/ 6857156 h 685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8805" h="6857336">
                <a:moveTo>
                  <a:pt x="2548805" y="0"/>
                </a:moveTo>
                <a:lnTo>
                  <a:pt x="2548805" y="6857336"/>
                </a:lnTo>
                <a:lnTo>
                  <a:pt x="0" y="685715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rtlCol="0" anchor="ctr">
            <a:noAutofit/>
          </a:bodyPr>
          <a:lstStyle/>
          <a:p>
            <a:pPr algn="ctr"/>
            <a:endParaRPr lang="sv-SE" dirty="0">
              <a:noFill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9308DB6-7A90-4F16-8A6C-DA7E1972B9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065" y="843214"/>
            <a:ext cx="6002677" cy="1027748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Skriv en rubrik </a:t>
            </a:r>
            <a:br>
              <a:rPr lang="sv-SE" dirty="0"/>
            </a:br>
            <a:r>
              <a:rPr lang="sv-SE" dirty="0"/>
              <a:t>på högst två rader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5306F70-16AB-41D3-94F6-B2A9715ADEDE}"/>
              </a:ext>
            </a:extLst>
          </p:cNvPr>
          <p:cNvSpPr txBox="1"/>
          <p:nvPr userDrawn="1"/>
        </p:nvSpPr>
        <p:spPr>
          <a:xfrm>
            <a:off x="10659037" y="6034918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62A9C3-70E0-4137-9F19-7878B5F468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6066" y="2032196"/>
            <a:ext cx="6002676" cy="399915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sv-SE" dirty="0"/>
              <a:t>Klicka här för att ändra 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730A2DF-3880-4943-B839-9CBE092F7C04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DD7CAE90-A638-46BD-9AA2-14297DA97F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4355" y="1"/>
            <a:ext cx="5397646" cy="6857999"/>
          </a:xfrm>
          <a:custGeom>
            <a:avLst/>
            <a:gdLst>
              <a:gd name="connsiteX0" fmla="*/ 2551561 w 5409368"/>
              <a:gd name="connsiteY0" fmla="*/ 0 h 6857337"/>
              <a:gd name="connsiteX1" fmla="*/ 5409368 w 5409368"/>
              <a:gd name="connsiteY1" fmla="*/ 0 h 6857337"/>
              <a:gd name="connsiteX2" fmla="*/ 5409368 w 5409368"/>
              <a:gd name="connsiteY2" fmla="*/ 1883 h 6857337"/>
              <a:gd name="connsiteX3" fmla="*/ 2861196 w 5409368"/>
              <a:gd name="connsiteY3" fmla="*/ 6857337 h 6857337"/>
              <a:gd name="connsiteX4" fmla="*/ 0 w 5409368"/>
              <a:gd name="connsiteY4" fmla="*/ 6857337 h 685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368" h="6857337">
                <a:moveTo>
                  <a:pt x="2551561" y="0"/>
                </a:moveTo>
                <a:lnTo>
                  <a:pt x="5409368" y="0"/>
                </a:lnTo>
                <a:lnTo>
                  <a:pt x="5409368" y="1883"/>
                </a:lnTo>
                <a:lnTo>
                  <a:pt x="2861196" y="6857337"/>
                </a:lnTo>
                <a:lnTo>
                  <a:pt x="0" y="6857337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”Klicka här </a:t>
            </a:r>
            <a:br>
              <a:rPr lang="sv-SE" dirty="0"/>
            </a:br>
            <a:r>
              <a:rPr lang="sv-SE" dirty="0"/>
              <a:t>för att lägga </a:t>
            </a:r>
            <a:br>
              <a:rPr lang="sv-SE" dirty="0"/>
            </a:br>
            <a:r>
              <a:rPr lang="sv-SE" dirty="0"/>
              <a:t>in en bild”</a:t>
            </a:r>
          </a:p>
        </p:txBody>
      </p:sp>
    </p:spTree>
    <p:extLst>
      <p:ext uri="{BB962C8B-B14F-4D97-AF65-F5344CB8AC3E}">
        <p14:creationId xmlns:p14="http://schemas.microsoft.com/office/powerpoint/2010/main" val="214994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DD7CAE90-A638-46BD-9AA2-14297DA97F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4355" y="1"/>
            <a:ext cx="5397645" cy="6857999"/>
          </a:xfrm>
          <a:custGeom>
            <a:avLst/>
            <a:gdLst>
              <a:gd name="connsiteX0" fmla="*/ 2551561 w 5409368"/>
              <a:gd name="connsiteY0" fmla="*/ 0 h 6857337"/>
              <a:gd name="connsiteX1" fmla="*/ 5409368 w 5409368"/>
              <a:gd name="connsiteY1" fmla="*/ 0 h 6857337"/>
              <a:gd name="connsiteX2" fmla="*/ 5409368 w 5409368"/>
              <a:gd name="connsiteY2" fmla="*/ 1883 h 6857337"/>
              <a:gd name="connsiteX3" fmla="*/ 2861196 w 5409368"/>
              <a:gd name="connsiteY3" fmla="*/ 6857337 h 6857337"/>
              <a:gd name="connsiteX4" fmla="*/ 0 w 5409368"/>
              <a:gd name="connsiteY4" fmla="*/ 6857337 h 685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368" h="6857337">
                <a:moveTo>
                  <a:pt x="2551561" y="0"/>
                </a:moveTo>
                <a:lnTo>
                  <a:pt x="5409368" y="0"/>
                </a:lnTo>
                <a:lnTo>
                  <a:pt x="5409368" y="1883"/>
                </a:lnTo>
                <a:lnTo>
                  <a:pt x="2861196" y="6857337"/>
                </a:lnTo>
                <a:lnTo>
                  <a:pt x="0" y="6857337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”Klicka här </a:t>
            </a:r>
            <a:br>
              <a:rPr lang="sv-SE" dirty="0"/>
            </a:br>
            <a:r>
              <a:rPr lang="sv-SE" dirty="0"/>
              <a:t>för att lägga </a:t>
            </a:r>
            <a:br>
              <a:rPr lang="sv-SE" dirty="0"/>
            </a:br>
            <a:r>
              <a:rPr lang="sv-SE" dirty="0"/>
              <a:t>in en bild”</a:t>
            </a:r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C094708E-2999-42F3-8F1D-B75D4994C0FA}"/>
              </a:ext>
            </a:extLst>
          </p:cNvPr>
          <p:cNvSpPr/>
          <p:nvPr userDrawn="1"/>
        </p:nvSpPr>
        <p:spPr>
          <a:xfrm rot="10800000" flipH="1" flipV="1">
            <a:off x="9643195" y="664"/>
            <a:ext cx="2548805" cy="6857336"/>
          </a:xfrm>
          <a:custGeom>
            <a:avLst/>
            <a:gdLst>
              <a:gd name="connsiteX0" fmla="*/ 2548805 w 2548805"/>
              <a:gd name="connsiteY0" fmla="*/ 0 h 6857336"/>
              <a:gd name="connsiteX1" fmla="*/ 2548805 w 2548805"/>
              <a:gd name="connsiteY1" fmla="*/ 6857336 h 6857336"/>
              <a:gd name="connsiteX2" fmla="*/ 0 w 2548805"/>
              <a:gd name="connsiteY2" fmla="*/ 6857156 h 685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8805" h="6857336">
                <a:moveTo>
                  <a:pt x="2548805" y="0"/>
                </a:moveTo>
                <a:lnTo>
                  <a:pt x="2548805" y="6857336"/>
                </a:lnTo>
                <a:lnTo>
                  <a:pt x="0" y="685715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rtlCol="0" anchor="ctr">
            <a:noAutofit/>
          </a:bodyPr>
          <a:lstStyle/>
          <a:p>
            <a:pPr algn="ctr"/>
            <a:endParaRPr lang="sv-SE" dirty="0">
              <a:noFill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D2C0A187-BFD5-422B-96C4-96010B28E3F7}"/>
              </a:ext>
            </a:extLst>
          </p:cNvPr>
          <p:cNvSpPr txBox="1"/>
          <p:nvPr userDrawn="1"/>
        </p:nvSpPr>
        <p:spPr>
          <a:xfrm>
            <a:off x="10659038" y="6031571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4D6975D3-E5A0-4084-96B5-2D5A2D15ADD1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485A4528-D0AE-413D-99A9-883B58952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065" y="843214"/>
            <a:ext cx="6002677" cy="1027748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Skriv en rubrik </a:t>
            </a:r>
            <a:br>
              <a:rPr lang="sv-SE" dirty="0"/>
            </a:br>
            <a:r>
              <a:rPr lang="sv-SE" dirty="0"/>
              <a:t>på högst två rader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806F16E3-5FAA-4711-929A-6FE019D827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6066" y="2032196"/>
            <a:ext cx="6002676" cy="399915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sv-SE" dirty="0"/>
              <a:t>Klicka här för att ändra 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4370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9">
            <a:extLst>
              <a:ext uri="{FF2B5EF4-FFF2-40B4-BE49-F238E27FC236}">
                <a16:creationId xmlns:a16="http://schemas.microsoft.com/office/drawing/2014/main" id="{068A8034-F548-4B61-BBD1-2010063012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4355" y="1"/>
            <a:ext cx="5397645" cy="6857999"/>
          </a:xfrm>
          <a:custGeom>
            <a:avLst/>
            <a:gdLst>
              <a:gd name="connsiteX0" fmla="*/ 2551561 w 5409368"/>
              <a:gd name="connsiteY0" fmla="*/ 0 h 6857337"/>
              <a:gd name="connsiteX1" fmla="*/ 5409368 w 5409368"/>
              <a:gd name="connsiteY1" fmla="*/ 0 h 6857337"/>
              <a:gd name="connsiteX2" fmla="*/ 5409368 w 5409368"/>
              <a:gd name="connsiteY2" fmla="*/ 1883 h 6857337"/>
              <a:gd name="connsiteX3" fmla="*/ 2861196 w 5409368"/>
              <a:gd name="connsiteY3" fmla="*/ 6857337 h 6857337"/>
              <a:gd name="connsiteX4" fmla="*/ 0 w 5409368"/>
              <a:gd name="connsiteY4" fmla="*/ 6857337 h 685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368" h="6857337">
                <a:moveTo>
                  <a:pt x="2551561" y="0"/>
                </a:moveTo>
                <a:lnTo>
                  <a:pt x="5409368" y="0"/>
                </a:lnTo>
                <a:lnTo>
                  <a:pt x="5409368" y="1883"/>
                </a:lnTo>
                <a:lnTo>
                  <a:pt x="2861196" y="6857337"/>
                </a:lnTo>
                <a:lnTo>
                  <a:pt x="0" y="6857337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”Klicka här </a:t>
            </a:r>
            <a:br>
              <a:rPr lang="sv-SE" dirty="0"/>
            </a:br>
            <a:r>
              <a:rPr lang="sv-SE" dirty="0"/>
              <a:t>för att lägga </a:t>
            </a:r>
            <a:br>
              <a:rPr lang="sv-SE" dirty="0"/>
            </a:br>
            <a:r>
              <a:rPr lang="sv-SE" dirty="0"/>
              <a:t>in en bild”</a:t>
            </a:r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2EE15718-0F13-4709-B6D3-352589743F1D}"/>
              </a:ext>
            </a:extLst>
          </p:cNvPr>
          <p:cNvSpPr/>
          <p:nvPr userDrawn="1"/>
        </p:nvSpPr>
        <p:spPr>
          <a:xfrm rot="10800000" flipH="1" flipV="1">
            <a:off x="9643195" y="664"/>
            <a:ext cx="2548805" cy="6857336"/>
          </a:xfrm>
          <a:custGeom>
            <a:avLst/>
            <a:gdLst>
              <a:gd name="connsiteX0" fmla="*/ 2548805 w 2548805"/>
              <a:gd name="connsiteY0" fmla="*/ 0 h 6857336"/>
              <a:gd name="connsiteX1" fmla="*/ 2548805 w 2548805"/>
              <a:gd name="connsiteY1" fmla="*/ 6857336 h 6857336"/>
              <a:gd name="connsiteX2" fmla="*/ 0 w 2548805"/>
              <a:gd name="connsiteY2" fmla="*/ 6857156 h 685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8805" h="6857336">
                <a:moveTo>
                  <a:pt x="2548805" y="0"/>
                </a:moveTo>
                <a:lnTo>
                  <a:pt x="2548805" y="6857336"/>
                </a:lnTo>
                <a:lnTo>
                  <a:pt x="0" y="68571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>
            <a:noAutofit/>
          </a:bodyPr>
          <a:lstStyle/>
          <a:p>
            <a:pPr algn="ctr"/>
            <a:endParaRPr lang="sv-SE" dirty="0">
              <a:noFill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D2C0A187-BFD5-422B-96C4-96010B28E3F7}"/>
              </a:ext>
            </a:extLst>
          </p:cNvPr>
          <p:cNvSpPr txBox="1"/>
          <p:nvPr userDrawn="1"/>
        </p:nvSpPr>
        <p:spPr>
          <a:xfrm>
            <a:off x="10659038" y="6031571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6B6CF11-4BC8-43D6-8240-17800BB9455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361974EE-A66D-4A9D-B5A9-414321FB3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065" y="843214"/>
            <a:ext cx="6002677" cy="1027748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Skriv en rubrik </a:t>
            </a:r>
            <a:br>
              <a:rPr lang="sv-SE" dirty="0"/>
            </a:br>
            <a:r>
              <a:rPr lang="sv-SE" dirty="0"/>
              <a:t>på högst två rader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731D65F5-DFC8-4579-9D71-0D84EE5B57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6066" y="2032196"/>
            <a:ext cx="6002676" cy="399915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sv-SE" dirty="0"/>
              <a:t>Klicka här för att ändra 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7221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DD7CAE90-A638-46BD-9AA2-14297DA97F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4355" y="2"/>
            <a:ext cx="5397645" cy="6857998"/>
          </a:xfrm>
          <a:custGeom>
            <a:avLst/>
            <a:gdLst>
              <a:gd name="connsiteX0" fmla="*/ 2551561 w 5409368"/>
              <a:gd name="connsiteY0" fmla="*/ 0 h 6857337"/>
              <a:gd name="connsiteX1" fmla="*/ 5409368 w 5409368"/>
              <a:gd name="connsiteY1" fmla="*/ 0 h 6857337"/>
              <a:gd name="connsiteX2" fmla="*/ 5409368 w 5409368"/>
              <a:gd name="connsiteY2" fmla="*/ 1883 h 6857337"/>
              <a:gd name="connsiteX3" fmla="*/ 2861196 w 5409368"/>
              <a:gd name="connsiteY3" fmla="*/ 6857337 h 6857337"/>
              <a:gd name="connsiteX4" fmla="*/ 0 w 5409368"/>
              <a:gd name="connsiteY4" fmla="*/ 6857337 h 685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368" h="6857337">
                <a:moveTo>
                  <a:pt x="2551561" y="0"/>
                </a:moveTo>
                <a:lnTo>
                  <a:pt x="5409368" y="0"/>
                </a:lnTo>
                <a:lnTo>
                  <a:pt x="5409368" y="1883"/>
                </a:lnTo>
                <a:lnTo>
                  <a:pt x="2861196" y="6857337"/>
                </a:lnTo>
                <a:lnTo>
                  <a:pt x="0" y="6857337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”Klicka här </a:t>
            </a:r>
            <a:br>
              <a:rPr lang="sv-SE" dirty="0"/>
            </a:br>
            <a:r>
              <a:rPr lang="sv-SE" dirty="0"/>
              <a:t>för att lägga </a:t>
            </a:r>
            <a:br>
              <a:rPr lang="sv-SE" dirty="0"/>
            </a:br>
            <a:r>
              <a:rPr lang="sv-SE" dirty="0"/>
              <a:t>in en bild”</a:t>
            </a:r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37375C58-B3E4-45C3-9736-77BBA54695EA}"/>
              </a:ext>
            </a:extLst>
          </p:cNvPr>
          <p:cNvSpPr/>
          <p:nvPr userDrawn="1"/>
        </p:nvSpPr>
        <p:spPr>
          <a:xfrm rot="10800000" flipH="1" flipV="1">
            <a:off x="9643195" y="664"/>
            <a:ext cx="2548805" cy="6857336"/>
          </a:xfrm>
          <a:custGeom>
            <a:avLst/>
            <a:gdLst>
              <a:gd name="connsiteX0" fmla="*/ 2548805 w 2548805"/>
              <a:gd name="connsiteY0" fmla="*/ 0 h 6857336"/>
              <a:gd name="connsiteX1" fmla="*/ 2548805 w 2548805"/>
              <a:gd name="connsiteY1" fmla="*/ 6857336 h 6857336"/>
              <a:gd name="connsiteX2" fmla="*/ 0 w 2548805"/>
              <a:gd name="connsiteY2" fmla="*/ 6857156 h 685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8805" h="6857336">
                <a:moveTo>
                  <a:pt x="2548805" y="0"/>
                </a:moveTo>
                <a:lnTo>
                  <a:pt x="2548805" y="6857336"/>
                </a:lnTo>
                <a:lnTo>
                  <a:pt x="0" y="68571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>
            <a:noAutofit/>
          </a:bodyPr>
          <a:lstStyle/>
          <a:p>
            <a:pPr algn="ctr"/>
            <a:endParaRPr lang="sv-SE" dirty="0">
              <a:noFill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D2C0A187-BFD5-422B-96C4-96010B28E3F7}"/>
              </a:ext>
            </a:extLst>
          </p:cNvPr>
          <p:cNvSpPr txBox="1"/>
          <p:nvPr userDrawn="1"/>
        </p:nvSpPr>
        <p:spPr>
          <a:xfrm>
            <a:off x="10659038" y="6031571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CEA0414-D111-4DC2-BD0B-F258492E5C78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0A81EA0D-21C5-4281-A3AD-8F8B27474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065" y="843214"/>
            <a:ext cx="6002677" cy="1027748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Skriv en rubrik </a:t>
            </a:r>
            <a:br>
              <a:rPr lang="sv-SE" dirty="0"/>
            </a:br>
            <a:r>
              <a:rPr lang="sv-SE" dirty="0"/>
              <a:t>på högst två rader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4973931C-579D-4064-86C8-963FC57001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6066" y="2032196"/>
            <a:ext cx="6002676" cy="399915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sv-SE" dirty="0"/>
              <a:t>Klicka här för att ändra 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2796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E23CCE3B-6D56-4451-AD35-BDEA0392CD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860902" cy="6856032"/>
          </a:xfrm>
          <a:custGeom>
            <a:avLst/>
            <a:gdLst>
              <a:gd name="connsiteX0" fmla="*/ 1849304 w 6860902"/>
              <a:gd name="connsiteY0" fmla="*/ 0 h 6856032"/>
              <a:gd name="connsiteX1" fmla="*/ 6860902 w 6860902"/>
              <a:gd name="connsiteY1" fmla="*/ 0 h 6856032"/>
              <a:gd name="connsiteX2" fmla="*/ 4333976 w 6860902"/>
              <a:gd name="connsiteY2" fmla="*/ 6856032 h 6856032"/>
              <a:gd name="connsiteX3" fmla="*/ 0 w 6860902"/>
              <a:gd name="connsiteY3" fmla="*/ 6856032 h 6856032"/>
              <a:gd name="connsiteX4" fmla="*/ 0 w 6860902"/>
              <a:gd name="connsiteY4" fmla="*/ 4518195 h 685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0902" h="6856032">
                <a:moveTo>
                  <a:pt x="1849304" y="0"/>
                </a:moveTo>
                <a:lnTo>
                  <a:pt x="6860902" y="0"/>
                </a:lnTo>
                <a:lnTo>
                  <a:pt x="4333976" y="6856032"/>
                </a:lnTo>
                <a:lnTo>
                  <a:pt x="0" y="6856032"/>
                </a:lnTo>
                <a:lnTo>
                  <a:pt x="0" y="4518195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”Klicka här </a:t>
            </a:r>
            <a:br>
              <a:rPr lang="sv-SE" dirty="0"/>
            </a:br>
            <a:r>
              <a:rPr lang="sv-SE" dirty="0"/>
              <a:t>för att lägga </a:t>
            </a:r>
            <a:br>
              <a:rPr lang="sv-SE" dirty="0"/>
            </a:br>
            <a:r>
              <a:rPr lang="sv-SE" dirty="0"/>
              <a:t>in en bild”</a:t>
            </a: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FD27FF06-4834-4CD2-ACEF-5B2FF30D3C09}"/>
              </a:ext>
            </a:extLst>
          </p:cNvPr>
          <p:cNvSpPr txBox="1"/>
          <p:nvPr userDrawn="1"/>
        </p:nvSpPr>
        <p:spPr>
          <a:xfrm>
            <a:off x="10659037" y="6034918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56" name="Platshållare för text 2">
            <a:extLst>
              <a:ext uri="{FF2B5EF4-FFF2-40B4-BE49-F238E27FC236}">
                <a16:creationId xmlns:a16="http://schemas.microsoft.com/office/drawing/2014/main" id="{09DF6BE2-6B1A-4B50-B981-F76C44661B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77891" y="4162718"/>
            <a:ext cx="4553527" cy="1617075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1" name="Frihandsfigur: Form 70">
            <a:extLst>
              <a:ext uri="{FF2B5EF4-FFF2-40B4-BE49-F238E27FC236}">
                <a16:creationId xmlns:a16="http://schemas.microsoft.com/office/drawing/2014/main" id="{F3B7286E-EE96-4A80-9267-9E4E6CCC1EF9}"/>
              </a:ext>
            </a:extLst>
          </p:cNvPr>
          <p:cNvSpPr/>
          <p:nvPr userDrawn="1"/>
        </p:nvSpPr>
        <p:spPr>
          <a:xfrm rot="10800000" flipH="1" flipV="1">
            <a:off x="0" y="0"/>
            <a:ext cx="1854024" cy="4530959"/>
          </a:xfrm>
          <a:custGeom>
            <a:avLst/>
            <a:gdLst>
              <a:gd name="connsiteX0" fmla="*/ 0 w 1854024"/>
              <a:gd name="connsiteY0" fmla="*/ 0 h 4530959"/>
              <a:gd name="connsiteX1" fmla="*/ 1854024 w 1854024"/>
              <a:gd name="connsiteY1" fmla="*/ 1229 h 4530959"/>
              <a:gd name="connsiteX2" fmla="*/ 0 w 1854024"/>
              <a:gd name="connsiteY2" fmla="*/ 4530959 h 453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4024" h="4530959">
                <a:moveTo>
                  <a:pt x="0" y="0"/>
                </a:moveTo>
                <a:lnTo>
                  <a:pt x="1854024" y="1229"/>
                </a:lnTo>
                <a:lnTo>
                  <a:pt x="0" y="45309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>
            <a:noAutofit/>
          </a:bodyPr>
          <a:lstStyle/>
          <a:p>
            <a:pPr algn="ctr"/>
            <a:endParaRPr lang="sv-SE" dirty="0">
              <a:solidFill>
                <a:srgbClr val="B7A279"/>
              </a:solidFill>
              <a:highlight>
                <a:srgbClr val="B7A279"/>
              </a:highlight>
            </a:endParaRP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620FF1EE-48D6-4C38-93A0-6A4B7365A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7891" y="1100138"/>
            <a:ext cx="4553527" cy="279760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v-SE" dirty="0"/>
              <a:t>Skriv en </a:t>
            </a:r>
            <a:br>
              <a:rPr lang="sv-SE" dirty="0"/>
            </a:br>
            <a:r>
              <a:rPr lang="sv-SE" dirty="0"/>
              <a:t>rubrik på högst tre rader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A050D18-1BAB-46CB-A9F5-6ED1057221F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</p:spTree>
    <p:extLst>
      <p:ext uri="{BB962C8B-B14F-4D97-AF65-F5344CB8AC3E}">
        <p14:creationId xmlns:p14="http://schemas.microsoft.com/office/powerpoint/2010/main" val="314354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4E90CA7A-4C6B-44C9-AABC-53196D1DE4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53 h 6858000"/>
              <a:gd name="connsiteX3" fmla="*/ 9643123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53"/>
                </a:lnTo>
                <a:lnTo>
                  <a:pt x="964312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D35AD6C-8677-470E-8813-51B662EB9904}"/>
              </a:ext>
            </a:extLst>
          </p:cNvPr>
          <p:cNvSpPr txBox="1"/>
          <p:nvPr userDrawn="1"/>
        </p:nvSpPr>
        <p:spPr>
          <a:xfrm>
            <a:off x="10659037" y="6034918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0A89F0D-0C22-401C-985A-631C85D74C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066" y="851432"/>
            <a:ext cx="9942972" cy="63562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Skriv en rubrik på en rad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BC1CA956-A9C8-4C78-91C4-0D8AAB8116D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16115" y="1616074"/>
            <a:ext cx="6252007" cy="439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”Klicka i rutan för </a:t>
            </a:r>
            <a:br>
              <a:rPr lang="sv-SE" dirty="0"/>
            </a:br>
            <a:r>
              <a:rPr lang="sv-SE" dirty="0"/>
              <a:t>att lägga till tabell </a:t>
            </a:r>
            <a:br>
              <a:rPr lang="sv-SE" dirty="0"/>
            </a:br>
            <a:r>
              <a:rPr lang="sv-SE" dirty="0"/>
              <a:t>eller diagram”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AF931134-2BA4-49AF-9252-D2DA3D00C7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42302" y="1616074"/>
            <a:ext cx="3616735" cy="229884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sv-SE" dirty="0"/>
              <a:t>Här kan man skriva en förklarande text till diagrammet eller tabellen.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B89CE66-CFB9-4F5D-9659-E9635A60079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</p:spTree>
    <p:extLst>
      <p:ext uri="{BB962C8B-B14F-4D97-AF65-F5344CB8AC3E}">
        <p14:creationId xmlns:p14="http://schemas.microsoft.com/office/powerpoint/2010/main" val="170750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4E90CA7A-4C6B-44C9-AABC-53196D1DE4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53 h 6858000"/>
              <a:gd name="connsiteX3" fmla="*/ 9643123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53"/>
                </a:lnTo>
                <a:lnTo>
                  <a:pt x="964312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D35AD6C-8677-470E-8813-51B662EB9904}"/>
              </a:ext>
            </a:extLst>
          </p:cNvPr>
          <p:cNvSpPr txBox="1"/>
          <p:nvPr userDrawn="1"/>
        </p:nvSpPr>
        <p:spPr>
          <a:xfrm>
            <a:off x="10659037" y="6034918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0A89F0D-0C22-401C-985A-631C85D74C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065" y="851432"/>
            <a:ext cx="9549439" cy="635623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en rubrik på en rad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F1D9B195-62C0-4A12-AE17-F938B16E96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3854" y="1702594"/>
            <a:ext cx="1932517" cy="2142067"/>
          </a:xfrm>
          <a:custGeom>
            <a:avLst/>
            <a:gdLst>
              <a:gd name="connsiteX0" fmla="*/ 0 w 1938867"/>
              <a:gd name="connsiteY0" fmla="*/ 0 h 2142067"/>
              <a:gd name="connsiteX1" fmla="*/ 1938867 w 1938867"/>
              <a:gd name="connsiteY1" fmla="*/ 0 h 2142067"/>
              <a:gd name="connsiteX2" fmla="*/ 1938867 w 1938867"/>
              <a:gd name="connsiteY2" fmla="*/ 2142067 h 2142067"/>
              <a:gd name="connsiteX3" fmla="*/ 0 w 1938867"/>
              <a:gd name="connsiteY3" fmla="*/ 2142067 h 214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8867" h="2142067">
                <a:moveTo>
                  <a:pt x="0" y="0"/>
                </a:moveTo>
                <a:lnTo>
                  <a:pt x="1938867" y="0"/>
                </a:lnTo>
                <a:lnTo>
                  <a:pt x="1938867" y="2142067"/>
                </a:lnTo>
                <a:lnTo>
                  <a:pt x="0" y="214206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”Klicka för </a:t>
            </a:r>
            <a:br>
              <a:rPr lang="sv-SE" dirty="0"/>
            </a:br>
            <a:r>
              <a:rPr lang="sv-SE" dirty="0"/>
              <a:t>att byta bild”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44F15A6-50EF-428F-A5E8-BE72AB2A1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066" y="4023110"/>
            <a:ext cx="2001838" cy="294890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b="0" dirty="0"/>
              <a:t>Förnamn Efternamn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799AA463-392C-40C6-83D5-765D3293C0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6065" y="4411663"/>
            <a:ext cx="2027769" cy="137107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sv-SE" dirty="0"/>
              <a:t>Här kan man skriva något om personen</a:t>
            </a:r>
          </a:p>
        </p:txBody>
      </p:sp>
      <p:sp>
        <p:nvSpPr>
          <p:cNvPr id="21" name="Platshållare för bild 20">
            <a:extLst>
              <a:ext uri="{FF2B5EF4-FFF2-40B4-BE49-F238E27FC236}">
                <a16:creationId xmlns:a16="http://schemas.microsoft.com/office/drawing/2014/main" id="{72BC7DC8-DF10-40FE-BFA7-3F6A5F1BC6A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54454" y="1702594"/>
            <a:ext cx="1932517" cy="2142067"/>
          </a:xfrm>
          <a:custGeom>
            <a:avLst/>
            <a:gdLst>
              <a:gd name="connsiteX0" fmla="*/ 0 w 1938867"/>
              <a:gd name="connsiteY0" fmla="*/ 0 h 2142067"/>
              <a:gd name="connsiteX1" fmla="*/ 1938867 w 1938867"/>
              <a:gd name="connsiteY1" fmla="*/ 0 h 2142067"/>
              <a:gd name="connsiteX2" fmla="*/ 1938867 w 1938867"/>
              <a:gd name="connsiteY2" fmla="*/ 2142067 h 2142067"/>
              <a:gd name="connsiteX3" fmla="*/ 0 w 1938867"/>
              <a:gd name="connsiteY3" fmla="*/ 2142067 h 214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8867" h="2142067">
                <a:moveTo>
                  <a:pt x="0" y="0"/>
                </a:moveTo>
                <a:lnTo>
                  <a:pt x="1938867" y="0"/>
                </a:lnTo>
                <a:lnTo>
                  <a:pt x="1938867" y="2142067"/>
                </a:lnTo>
                <a:lnTo>
                  <a:pt x="0" y="214206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”Klicka för </a:t>
            </a:r>
            <a:br>
              <a:rPr lang="sv-SE" dirty="0"/>
            </a:br>
            <a:r>
              <a:rPr lang="sv-SE" dirty="0"/>
              <a:t>att byta bild”</a:t>
            </a:r>
          </a:p>
        </p:txBody>
      </p:sp>
      <p:sp>
        <p:nvSpPr>
          <p:cNvPr id="22" name="Platshållare för text 9">
            <a:extLst>
              <a:ext uri="{FF2B5EF4-FFF2-40B4-BE49-F238E27FC236}">
                <a16:creationId xmlns:a16="http://schemas.microsoft.com/office/drawing/2014/main" id="{9390E7EE-1B40-48BE-A520-50267ABA56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76666" y="4023110"/>
            <a:ext cx="2001838" cy="294890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b="0" dirty="0"/>
              <a:t>Förnamn Efternamn</a:t>
            </a:r>
            <a:endParaRPr lang="sv-SE" dirty="0"/>
          </a:p>
        </p:txBody>
      </p:sp>
      <p:sp>
        <p:nvSpPr>
          <p:cNvPr id="23" name="Platshållare för text 17">
            <a:extLst>
              <a:ext uri="{FF2B5EF4-FFF2-40B4-BE49-F238E27FC236}">
                <a16:creationId xmlns:a16="http://schemas.microsoft.com/office/drawing/2014/main" id="{4E2FC183-FF4B-433C-BA53-AA91E48159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76665" y="4411663"/>
            <a:ext cx="2027769" cy="137107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sv-SE" dirty="0"/>
              <a:t>Här kan man skriva något om personen</a:t>
            </a:r>
          </a:p>
        </p:txBody>
      </p:sp>
      <p:sp>
        <p:nvSpPr>
          <p:cNvPr id="24" name="Platshållare för bild 23">
            <a:extLst>
              <a:ext uri="{FF2B5EF4-FFF2-40B4-BE49-F238E27FC236}">
                <a16:creationId xmlns:a16="http://schemas.microsoft.com/office/drawing/2014/main" id="{0BB1B61D-B2EF-44F9-A3AE-C0651719B26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9654" y="1702594"/>
            <a:ext cx="1932517" cy="2142067"/>
          </a:xfrm>
          <a:custGeom>
            <a:avLst/>
            <a:gdLst>
              <a:gd name="connsiteX0" fmla="*/ 0 w 1938867"/>
              <a:gd name="connsiteY0" fmla="*/ 0 h 2142067"/>
              <a:gd name="connsiteX1" fmla="*/ 1938867 w 1938867"/>
              <a:gd name="connsiteY1" fmla="*/ 0 h 2142067"/>
              <a:gd name="connsiteX2" fmla="*/ 1938867 w 1938867"/>
              <a:gd name="connsiteY2" fmla="*/ 2142067 h 2142067"/>
              <a:gd name="connsiteX3" fmla="*/ 0 w 1938867"/>
              <a:gd name="connsiteY3" fmla="*/ 2142067 h 214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8867" h="2142067">
                <a:moveTo>
                  <a:pt x="0" y="0"/>
                </a:moveTo>
                <a:lnTo>
                  <a:pt x="1938867" y="0"/>
                </a:lnTo>
                <a:lnTo>
                  <a:pt x="1938867" y="2142067"/>
                </a:lnTo>
                <a:lnTo>
                  <a:pt x="0" y="214206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”Klicka för </a:t>
            </a:r>
            <a:br>
              <a:rPr lang="sv-SE" dirty="0"/>
            </a:br>
            <a:r>
              <a:rPr lang="sv-SE" dirty="0"/>
              <a:t>att byta bild”</a:t>
            </a:r>
          </a:p>
        </p:txBody>
      </p:sp>
      <p:sp>
        <p:nvSpPr>
          <p:cNvPr id="25" name="Platshållare för text 9">
            <a:extLst>
              <a:ext uri="{FF2B5EF4-FFF2-40B4-BE49-F238E27FC236}">
                <a16:creationId xmlns:a16="http://schemas.microsoft.com/office/drawing/2014/main" id="{AE4D4B37-D6DC-492A-A516-47FAC9AAC2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11866" y="4023110"/>
            <a:ext cx="2001838" cy="294890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b="0" dirty="0"/>
              <a:t>Förnamn Efternamn</a:t>
            </a:r>
            <a:endParaRPr lang="sv-SE" dirty="0"/>
          </a:p>
        </p:txBody>
      </p:sp>
      <p:sp>
        <p:nvSpPr>
          <p:cNvPr id="26" name="Platshållare för text 17">
            <a:extLst>
              <a:ext uri="{FF2B5EF4-FFF2-40B4-BE49-F238E27FC236}">
                <a16:creationId xmlns:a16="http://schemas.microsoft.com/office/drawing/2014/main" id="{FCB37B0A-0E87-4815-8DAA-32612C1C58A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11865" y="4411663"/>
            <a:ext cx="2027769" cy="137107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sv-SE" dirty="0"/>
              <a:t>Här kan man skriva något om personen</a:t>
            </a:r>
          </a:p>
        </p:txBody>
      </p:sp>
      <p:sp>
        <p:nvSpPr>
          <p:cNvPr id="27" name="Platshållare för bild 26">
            <a:extLst>
              <a:ext uri="{FF2B5EF4-FFF2-40B4-BE49-F238E27FC236}">
                <a16:creationId xmlns:a16="http://schemas.microsoft.com/office/drawing/2014/main" id="{DE9D5B66-C91C-4C20-8E4E-491FC118F4B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550254" y="1702594"/>
            <a:ext cx="1932517" cy="2142067"/>
          </a:xfrm>
          <a:custGeom>
            <a:avLst/>
            <a:gdLst>
              <a:gd name="connsiteX0" fmla="*/ 0 w 1938867"/>
              <a:gd name="connsiteY0" fmla="*/ 0 h 2142067"/>
              <a:gd name="connsiteX1" fmla="*/ 1938867 w 1938867"/>
              <a:gd name="connsiteY1" fmla="*/ 0 h 2142067"/>
              <a:gd name="connsiteX2" fmla="*/ 1938867 w 1938867"/>
              <a:gd name="connsiteY2" fmla="*/ 2142067 h 2142067"/>
              <a:gd name="connsiteX3" fmla="*/ 0 w 1938867"/>
              <a:gd name="connsiteY3" fmla="*/ 2142067 h 214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8867" h="2142067">
                <a:moveTo>
                  <a:pt x="0" y="0"/>
                </a:moveTo>
                <a:lnTo>
                  <a:pt x="1938867" y="0"/>
                </a:lnTo>
                <a:lnTo>
                  <a:pt x="1938867" y="2142067"/>
                </a:lnTo>
                <a:lnTo>
                  <a:pt x="0" y="214206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”Klicka för </a:t>
            </a:r>
            <a:br>
              <a:rPr lang="sv-SE" dirty="0"/>
            </a:br>
            <a:r>
              <a:rPr lang="sv-SE" dirty="0"/>
              <a:t>att byta bild”</a:t>
            </a:r>
          </a:p>
        </p:txBody>
      </p:sp>
      <p:sp>
        <p:nvSpPr>
          <p:cNvPr id="28" name="Platshållare för text 9">
            <a:extLst>
              <a:ext uri="{FF2B5EF4-FFF2-40B4-BE49-F238E27FC236}">
                <a16:creationId xmlns:a16="http://schemas.microsoft.com/office/drawing/2014/main" id="{43E2A1C0-9EF0-4852-AAE5-A535A4914B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72466" y="4023110"/>
            <a:ext cx="2001838" cy="294890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b="0" dirty="0"/>
              <a:t>Förnamn Efternamn</a:t>
            </a:r>
            <a:endParaRPr lang="sv-SE" dirty="0"/>
          </a:p>
        </p:txBody>
      </p:sp>
      <p:sp>
        <p:nvSpPr>
          <p:cNvPr id="29" name="Platshållare för text 17">
            <a:extLst>
              <a:ext uri="{FF2B5EF4-FFF2-40B4-BE49-F238E27FC236}">
                <a16:creationId xmlns:a16="http://schemas.microsoft.com/office/drawing/2014/main" id="{19811932-003A-45A5-BE40-EBFEA3118A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72465" y="4411663"/>
            <a:ext cx="2027769" cy="137107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sv-SE" dirty="0"/>
              <a:t>Här kan man skriva något om personen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22C562B1-0259-45BB-B620-BAD06A825274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</p:spTree>
    <p:extLst>
      <p:ext uri="{BB962C8B-B14F-4D97-AF65-F5344CB8AC3E}">
        <p14:creationId xmlns:p14="http://schemas.microsoft.com/office/powerpoint/2010/main" val="295173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ruta 12">
            <a:extLst>
              <a:ext uri="{FF2B5EF4-FFF2-40B4-BE49-F238E27FC236}">
                <a16:creationId xmlns:a16="http://schemas.microsoft.com/office/drawing/2014/main" id="{10219C7B-DFC6-4376-BD40-8D7AEB32B7C5}"/>
              </a:ext>
            </a:extLst>
          </p:cNvPr>
          <p:cNvSpPr txBox="1"/>
          <p:nvPr userDrawn="1"/>
        </p:nvSpPr>
        <p:spPr>
          <a:xfrm>
            <a:off x="10659038" y="6031571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770302C-E8BE-4A58-96FB-3550C3AE556E}"/>
              </a:ext>
            </a:extLst>
          </p:cNvPr>
          <p:cNvSpPr txBox="1"/>
          <p:nvPr userDrawn="1"/>
        </p:nvSpPr>
        <p:spPr>
          <a:xfrm>
            <a:off x="10659037" y="6034918"/>
            <a:ext cx="1156447" cy="58270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CB609868-5BCA-4BE2-81EA-AC3CF794C08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</p:spTree>
    <p:extLst>
      <p:ext uri="{BB962C8B-B14F-4D97-AF65-F5344CB8AC3E}">
        <p14:creationId xmlns:p14="http://schemas.microsoft.com/office/powerpoint/2010/main" val="257119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70CE8C3-D1B3-461C-9F5B-CC5137F9F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741604-E081-4B8E-9CD8-1351CD3FD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C044CBB-79D7-476C-B188-FEB938A27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E4369-D1EA-4FF8-91DD-5B64428942F8}" type="datetime1">
              <a:rPr lang="sv-SE" smtClean="0"/>
              <a:t>2024-04-26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AE8E82-A2FE-4C48-9B4B-20D496D7E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0C54E8C-DC88-4C8A-B958-E1ECF8327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27055-1F50-47B3-A6DD-467D7A1A27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81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0" r:id="rId2"/>
    <p:sldLayoutId id="2147483671" r:id="rId3"/>
    <p:sldLayoutId id="2147483672" r:id="rId4"/>
    <p:sldLayoutId id="2147483674" r:id="rId5"/>
    <p:sldLayoutId id="2147483675" r:id="rId6"/>
    <p:sldLayoutId id="2147483677" r:id="rId7"/>
    <p:sldLayoutId id="2147483681" r:id="rId8"/>
    <p:sldLayoutId id="2147483673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160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160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160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160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160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BA8DC71-A543-47AE-B55E-A769FFA30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866" y="1100138"/>
            <a:ext cx="5514109" cy="2797607"/>
          </a:xfrm>
        </p:spPr>
        <p:txBody>
          <a:bodyPr/>
          <a:lstStyle/>
          <a:p>
            <a:r>
              <a:rPr lang="en-US" sz="4800" b="0" i="0" u="none" strike="noStrike" cap="none" dirty="0" err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Dags</a:t>
            </a:r>
            <a:r>
              <a:rPr lang="en-US" sz="4800" b="0" i="0" u="none" strike="noStrike" cap="none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 för </a:t>
            </a:r>
            <a:r>
              <a:rPr lang="en-US" sz="4800" b="0" i="0" u="none" strike="noStrike" cap="none" dirty="0" err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första</a:t>
            </a:r>
            <a:r>
              <a:rPr lang="en-US" sz="4800" b="0" i="0" u="none" strike="noStrike" cap="none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0" i="0" u="none" strike="noStrike" cap="none" dirty="0" err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underläkarvikariatet</a:t>
            </a:r>
            <a:br>
              <a:rPr lang="en-US" sz="4800" b="0" i="0" u="none" strike="noStrike" cap="none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400" b="0" i="0" u="none" strike="noStrike" cap="none" dirty="0" err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vad</a:t>
            </a:r>
            <a:r>
              <a:rPr lang="en-US" sz="2400" b="0" i="0" u="none" strike="noStrike" cap="none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som</a:t>
            </a:r>
            <a:r>
              <a:rPr lang="en-US" sz="2400" b="0" i="0" u="none" strike="noStrike" cap="none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är</a:t>
            </a:r>
            <a:r>
              <a:rPr lang="en-US" sz="2400" b="0" i="0" u="none" strike="noStrike" cap="none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 bra </a:t>
            </a:r>
            <a:r>
              <a:rPr lang="en-US" sz="2400" b="0" i="0" u="none" strike="noStrike" cap="none" dirty="0" err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att</a:t>
            </a:r>
            <a:r>
              <a:rPr lang="en-US" sz="2400" b="0" i="0" u="none" strike="noStrike" cap="none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veta</a:t>
            </a:r>
            <a:r>
              <a:rPr lang="en-US" sz="2400" b="0" i="0" u="none" strike="noStrike" cap="none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och</a:t>
            </a:r>
            <a:r>
              <a:rPr lang="en-US" sz="2400" b="0" i="0" u="none" strike="noStrike" cap="none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tänka</a:t>
            </a:r>
            <a:r>
              <a:rPr lang="en-US" sz="2400" b="0" i="0" u="none" strike="noStrike" cap="none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 på</a:t>
            </a:r>
            <a:endParaRPr lang="sv-SE" sz="24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2126441-303C-4ED6-9F3F-43C3231365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75F9C51-98DD-4EFC-8EB4-2EB2EACD7C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2022-01-23</a:t>
            </a:r>
          </a:p>
        </p:txBody>
      </p:sp>
      <p:pic>
        <p:nvPicPr>
          <p:cNvPr id="6" name="Platshållare för bild 12">
            <a:extLst>
              <a:ext uri="{FF2B5EF4-FFF2-40B4-BE49-F238E27FC236}">
                <a16:creationId xmlns:a16="http://schemas.microsoft.com/office/drawing/2014/main" id="{FA3E0B7A-2221-4999-9AA3-0EA2E18C9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2" r="1058"/>
          <a:stretch/>
        </p:blipFill>
        <p:spPr>
          <a:xfrm>
            <a:off x="0" y="0"/>
            <a:ext cx="6870056" cy="6866152"/>
          </a:xfrm>
          <a:custGeom>
            <a:avLst/>
            <a:gdLst>
              <a:gd name="connsiteX0" fmla="*/ 0 w 6870056"/>
              <a:gd name="connsiteY0" fmla="*/ 0 h 6866152"/>
              <a:gd name="connsiteX1" fmla="*/ 6870056 w 6870056"/>
              <a:gd name="connsiteY1" fmla="*/ 4987 h 6866152"/>
              <a:gd name="connsiteX2" fmla="*/ 4305391 w 6870056"/>
              <a:gd name="connsiteY2" fmla="*/ 6866152 h 6866152"/>
              <a:gd name="connsiteX3" fmla="*/ 0 w 6870056"/>
              <a:gd name="connsiteY3" fmla="*/ 6865851 h 6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0056" h="6866152">
                <a:moveTo>
                  <a:pt x="0" y="0"/>
                </a:moveTo>
                <a:lnTo>
                  <a:pt x="6870056" y="4987"/>
                </a:lnTo>
                <a:lnTo>
                  <a:pt x="4305391" y="6866152"/>
                </a:lnTo>
                <a:lnTo>
                  <a:pt x="0" y="6865851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7061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8A72181-41AA-440E-AF4C-FD7E9AC6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64" y="843214"/>
            <a:ext cx="7144567" cy="1027748"/>
          </a:xfrm>
        </p:spPr>
        <p:txBody>
          <a:bodyPr/>
          <a:lstStyle/>
          <a:p>
            <a:r>
              <a:rPr lang="sv-SE" dirty="0"/>
              <a:t>Underläkarvikariat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E0526E2-75AE-4DD9-8354-84438116B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600" indent="0">
              <a:buNone/>
            </a:pPr>
            <a:r>
              <a:rPr lang="sv-SE" sz="2400" dirty="0"/>
              <a:t>För ytterligare statistik - gå in på Läkarförbundets hemsida. Ditt medlemsnummer är ditt lösenord. Eller kontakta klinikombudet/lokalföreningen där du ska jobba. 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1559DF4-4BC3-969B-FEFB-F5E1D72870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156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E0526E2-75AE-4DD9-8354-84438116B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066" y="641684"/>
            <a:ext cx="6663302" cy="5389662"/>
          </a:xfrm>
        </p:spPr>
        <p:txBody>
          <a:bodyPr>
            <a:normAutofit fontScale="77500" lnSpcReduction="20000"/>
          </a:bodyPr>
          <a:lstStyle/>
          <a:p>
            <a:pPr marL="12600" indent="0">
              <a:buNone/>
            </a:pPr>
            <a:r>
              <a:rPr lang="sv-SE" sz="2400" dirty="0"/>
              <a:t>En bra introduktion är en förutsättning för att du </a:t>
            </a:r>
            <a:br>
              <a:rPr lang="sv-SE" sz="2400" dirty="0"/>
            </a:br>
            <a:r>
              <a:rPr lang="sv-SE" sz="2400" dirty="0"/>
              <a:t>skall kunna arbeta och fungera på kliniken</a:t>
            </a:r>
            <a:br>
              <a:rPr lang="sv-SE" sz="2400" dirty="0"/>
            </a:br>
            <a:br>
              <a:rPr lang="sv-SE" sz="2400" dirty="0"/>
            </a:br>
            <a:r>
              <a:rPr lang="sv-SE" sz="2400" b="1" dirty="0">
                <a:solidFill>
                  <a:schemeClr val="accent1"/>
                </a:solidFill>
              </a:rPr>
              <a:t>Bra frågor inför anställning</a:t>
            </a:r>
            <a:br>
              <a:rPr lang="sv-SE" sz="2400" dirty="0"/>
            </a:br>
            <a:r>
              <a:rPr lang="sv-SE" sz="2400" dirty="0"/>
              <a:t>• Vart går du och vem du skall träffa första </a:t>
            </a:r>
            <a:br>
              <a:rPr lang="sv-SE" sz="2400" dirty="0"/>
            </a:br>
            <a:r>
              <a:rPr lang="sv-SE" sz="2400" dirty="0"/>
              <a:t>dagen?</a:t>
            </a:r>
            <a:br>
              <a:rPr lang="sv-SE" sz="2400" dirty="0"/>
            </a:br>
            <a:r>
              <a:rPr lang="sv-SE" sz="2400" dirty="0"/>
              <a:t>• När och vem visar dig runt i lokalerna </a:t>
            </a:r>
            <a:br>
              <a:rPr lang="sv-SE" sz="2400" dirty="0"/>
            </a:br>
            <a:r>
              <a:rPr lang="sv-SE" sz="2400" dirty="0"/>
              <a:t>och introducerar dig i arbetet?</a:t>
            </a:r>
            <a:br>
              <a:rPr lang="sv-SE" sz="2400" dirty="0"/>
            </a:br>
            <a:r>
              <a:rPr lang="sv-SE" sz="2400" dirty="0"/>
              <a:t>• Möjlighet att gå bredvid en kollega första veckan/veckorna?</a:t>
            </a:r>
            <a:br>
              <a:rPr lang="sv-SE" sz="2400" dirty="0"/>
            </a:br>
            <a:r>
              <a:rPr lang="sv-SE" sz="2400" dirty="0"/>
              <a:t>• När får du ditt schema?</a:t>
            </a:r>
            <a:br>
              <a:rPr lang="sv-SE" sz="2400" dirty="0"/>
            </a:br>
            <a:r>
              <a:rPr lang="sv-SE" sz="2400" dirty="0"/>
              <a:t>• Hur får du behörighet till journalsystem </a:t>
            </a:r>
            <a:br>
              <a:rPr lang="sv-SE" sz="2400" dirty="0"/>
            </a:br>
            <a:r>
              <a:rPr lang="sv-SE" sz="2400" dirty="0"/>
              <a:t>och andra IT-system och (vem som ansvarar </a:t>
            </a:r>
            <a:br>
              <a:rPr lang="sv-SE" sz="2400" dirty="0"/>
            </a:br>
            <a:r>
              <a:rPr lang="sv-SE" sz="2400" dirty="0"/>
              <a:t>för att utbilda dig i de system som du inte </a:t>
            </a:r>
            <a:br>
              <a:rPr lang="sv-SE" sz="2400" dirty="0"/>
            </a:br>
            <a:r>
              <a:rPr lang="sv-SE" sz="2400" dirty="0"/>
              <a:t>redan kan)?</a:t>
            </a:r>
            <a:br>
              <a:rPr lang="sv-SE" sz="2400" dirty="0"/>
            </a:b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 • Be alltid om att få en personlig utsedd handledare som du kan vända dig till med frågor och som du har med regelbundna möten med.</a:t>
            </a:r>
            <a:br>
              <a:rPr lang="sv-SE" sz="2400" dirty="0"/>
            </a:br>
            <a:endParaRPr lang="sv-SE" sz="2400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A9C857A-8690-29B3-C473-37827D4E9B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6659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8A72181-41AA-440E-AF4C-FD7E9AC6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64" y="843214"/>
            <a:ext cx="7144567" cy="1027748"/>
          </a:xfrm>
        </p:spPr>
        <p:txBody>
          <a:bodyPr/>
          <a:lstStyle/>
          <a:p>
            <a:r>
              <a:rPr lang="sv-SE" dirty="0"/>
              <a:t>Tänk på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E0526E2-75AE-4DD9-8354-84438116B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066" y="2032196"/>
            <a:ext cx="6500280" cy="3999150"/>
          </a:xfrm>
        </p:spPr>
        <p:txBody>
          <a:bodyPr>
            <a:normAutofit/>
          </a:bodyPr>
          <a:lstStyle/>
          <a:p>
            <a:r>
              <a:rPr lang="sv-SE" sz="2400" dirty="0"/>
              <a:t>Alla vårdgivare är skyldiga att ha en patientförsäkring. Oftast gäller enbart grundskyddet I lagstiftningen (LAF) för dig som är vikarierande läkarstudent om du skulle råka ut för en arbetsskada. Om du vill komplettera ditt försäkringsskydd ska du kontakta Folksam.</a:t>
            </a:r>
          </a:p>
          <a:p>
            <a:r>
              <a:rPr lang="sv-SE" sz="2400" b="1" u="sng" dirty="0">
                <a:solidFill>
                  <a:schemeClr val="accent1"/>
                </a:solidFill>
              </a:rPr>
              <a:t>Tjänstgöringsintyg och rekommendationsbrev!!! 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96D168B7-24A9-456C-85D0-633863451E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5338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8A72181-41AA-440E-AF4C-FD7E9AC6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64" y="843214"/>
            <a:ext cx="7144567" cy="1027748"/>
          </a:xfrm>
        </p:spPr>
        <p:txBody>
          <a:bodyPr/>
          <a:lstStyle/>
          <a:p>
            <a:r>
              <a:rPr lang="sv-SE" dirty="0"/>
              <a:t>TIPS!!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E0526E2-75AE-4DD9-8354-84438116B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066" y="2032196"/>
            <a:ext cx="6500280" cy="3999150"/>
          </a:xfrm>
        </p:spPr>
        <p:txBody>
          <a:bodyPr>
            <a:normAutofit/>
          </a:bodyPr>
          <a:lstStyle/>
          <a:p>
            <a:pPr marL="12600" indent="0">
              <a:buNone/>
            </a:pPr>
            <a:r>
              <a:rPr lang="sv-SE" sz="2800" dirty="0"/>
              <a:t>Acceptera inte/ ta inte för stort ansvar!</a:t>
            </a:r>
            <a:endParaRPr lang="sv-SE" sz="2800" b="1" u="sng" dirty="0">
              <a:solidFill>
                <a:schemeClr val="accent1"/>
              </a:solidFill>
            </a:endParaRP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5D58D2E7-BA35-C9A0-33A8-1190B8A4D6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846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8A72181-41AA-440E-AF4C-FD7E9AC6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64" y="843214"/>
            <a:ext cx="7144567" cy="1027748"/>
          </a:xfrm>
        </p:spPr>
        <p:txBody>
          <a:bodyPr/>
          <a:lstStyle/>
          <a:p>
            <a:r>
              <a:rPr lang="sv-SE" dirty="0"/>
              <a:t>TIPS!!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E0526E2-75AE-4DD9-8354-84438116B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066" y="2032196"/>
            <a:ext cx="6500280" cy="3999150"/>
          </a:xfrm>
        </p:spPr>
        <p:txBody>
          <a:bodyPr>
            <a:normAutofit/>
          </a:bodyPr>
          <a:lstStyle/>
          <a:p>
            <a:pPr marL="12600" indent="0">
              <a:buNone/>
            </a:pPr>
            <a:r>
              <a:rPr lang="sv-SE" sz="2800" dirty="0"/>
              <a:t>Våga ALLTID fråga! </a:t>
            </a:r>
          </a:p>
          <a:p>
            <a:pPr marL="12600" indent="0">
              <a:buNone/>
            </a:pPr>
            <a:r>
              <a:rPr lang="sv-SE" sz="2800" dirty="0"/>
              <a:t>Ingen fråga är ”för” dum, särskilt inte när man är ny </a:t>
            </a:r>
            <a:endParaRPr lang="sv-SE" sz="2800" b="1" u="sng" dirty="0">
              <a:solidFill>
                <a:schemeClr val="accent1"/>
              </a:solidFill>
            </a:endParaRP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4FCFDDF1-916C-B543-E901-AE0BCF90B8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8838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570803D-D9FB-585C-D5F6-54CD12C03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3E5FC1EA-D21A-A79F-3054-997AC5C80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Google Shape;201;p14" descr="C:\Users\Paolo\Desktop\SLF 2.png">
            <a:extLst>
              <a:ext uri="{FF2B5EF4-FFF2-40B4-BE49-F238E27FC236}">
                <a16:creationId xmlns:a16="http://schemas.microsoft.com/office/drawing/2014/main" id="{FF05031F-ECF2-24FB-3D0C-F1DB02E944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453" y="1214186"/>
            <a:ext cx="6497637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6697F73-0FF3-C59C-1964-899BAA7685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4482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570803D-D9FB-585C-D5F6-54CD12C03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3E5FC1EA-D21A-A79F-3054-997AC5C80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" name="Google Shape;207;p15">
            <a:extLst>
              <a:ext uri="{FF2B5EF4-FFF2-40B4-BE49-F238E27FC236}">
                <a16:creationId xmlns:a16="http://schemas.microsoft.com/office/drawing/2014/main" id="{C5F5FE7A-4C75-A506-FCB3-E313DB17515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482" y="1198312"/>
            <a:ext cx="7645400" cy="48164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44E0B55-264D-62E1-EE6A-1CD608F38C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6969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8A72181-41AA-440E-AF4C-FD7E9AC6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64" y="843214"/>
            <a:ext cx="7144567" cy="1027748"/>
          </a:xfrm>
        </p:spPr>
        <p:txBody>
          <a:bodyPr/>
          <a:lstStyle/>
          <a:p>
            <a:r>
              <a:rPr lang="sv-SE" dirty="0"/>
              <a:t>Arbete under covid-19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E0526E2-75AE-4DD9-8354-84438116B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066" y="2032196"/>
            <a:ext cx="6500280" cy="3999150"/>
          </a:xfrm>
        </p:spPr>
        <p:txBody>
          <a:bodyPr>
            <a:normAutofit/>
          </a:bodyPr>
          <a:lstStyle/>
          <a:p>
            <a:r>
              <a:rPr lang="sv-SE" sz="2800" dirty="0"/>
              <a:t> Skyddsutrustning</a:t>
            </a:r>
          </a:p>
          <a:p>
            <a:r>
              <a:rPr lang="sv-SE" sz="2800" dirty="0"/>
              <a:t>Tid till återhämtning</a:t>
            </a:r>
          </a:p>
          <a:p>
            <a:r>
              <a:rPr lang="sv-SE" sz="2800" dirty="0"/>
              <a:t>Ofta uppdaterade riktlinjer</a:t>
            </a:r>
          </a:p>
          <a:p>
            <a:r>
              <a:rPr lang="sv-SE" sz="2800" dirty="0"/>
              <a:t>Ändrat arbetssätt?</a:t>
            </a:r>
          </a:p>
          <a:p>
            <a:r>
              <a:rPr lang="sv-SE" sz="2800" dirty="0"/>
              <a:t>Ingen vet riktigt.... (fråga ÄNDÅ mer erfaren kollega)</a:t>
            </a:r>
            <a:endParaRPr lang="sv-SE" sz="2800" b="1" u="sng" dirty="0">
              <a:solidFill>
                <a:schemeClr val="accent1"/>
              </a:solidFill>
            </a:endParaRP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840BBB3-1D2E-B2B8-D157-C1A366C516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4074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8A72181-41AA-440E-AF4C-FD7E9AC6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64" y="843214"/>
            <a:ext cx="7144567" cy="1027748"/>
          </a:xfrm>
        </p:spPr>
        <p:txBody>
          <a:bodyPr/>
          <a:lstStyle/>
          <a:p>
            <a:r>
              <a:rPr lang="sv-SE" dirty="0"/>
              <a:t>Frågor?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840BBB3-1D2E-B2B8-D157-C1A366C516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F2D2B7B-FB69-9269-1D61-05C73C0C8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0080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8A72181-41AA-440E-AF4C-FD7E9AC6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64" y="843214"/>
            <a:ext cx="7144567" cy="1027748"/>
          </a:xfrm>
        </p:spPr>
        <p:txBody>
          <a:bodyPr/>
          <a:lstStyle/>
          <a:p>
            <a:r>
              <a:rPr lang="sv-SE" dirty="0"/>
              <a:t>SYLF - en del av Läkarförbundet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E0526E2-75AE-4DD9-8354-84438116B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066" y="2032196"/>
            <a:ext cx="6500280" cy="3999150"/>
          </a:xfrm>
        </p:spPr>
        <p:txBody>
          <a:bodyPr>
            <a:normAutofit/>
          </a:bodyPr>
          <a:lstStyle/>
          <a:p>
            <a:r>
              <a:rPr lang="sv-SE" sz="2800" dirty="0"/>
              <a:t>Sveriges Yngre Läkares Förening</a:t>
            </a:r>
            <a:br>
              <a:rPr lang="sv-SE" sz="2800" dirty="0"/>
            </a:br>
            <a:r>
              <a:rPr lang="sv-SE" sz="2800" dirty="0"/>
              <a:t>- läkarexamen till specialistbevis</a:t>
            </a:r>
          </a:p>
          <a:p>
            <a:r>
              <a:rPr lang="sv-SE" sz="2800" dirty="0"/>
              <a:t>SYLF är en delförening (yrkes-) bland åtta</a:t>
            </a:r>
          </a:p>
          <a:p>
            <a:r>
              <a:rPr lang="sv-SE" sz="2800" dirty="0"/>
              <a:t>Fristående intresseförening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0599A78A-A841-8C1F-E050-CCFC812FBF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8017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8A72181-41AA-440E-AF4C-FD7E9AC6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64" y="843214"/>
            <a:ext cx="7144567" cy="1027748"/>
          </a:xfrm>
        </p:spPr>
        <p:txBody>
          <a:bodyPr/>
          <a:lstStyle/>
          <a:p>
            <a:r>
              <a:rPr lang="sv-SE" dirty="0"/>
              <a:t>SYLF - en del av Läkarförbundet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E0526E2-75AE-4DD9-8354-84438116B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Sveriges Yngre Läkares Förening</a:t>
            </a:r>
            <a:br>
              <a:rPr lang="sv-SE" sz="2400" dirty="0"/>
            </a:br>
            <a:r>
              <a:rPr lang="sv-SE" sz="2400" dirty="0"/>
              <a:t>- läkarexamen till specialistbevis</a:t>
            </a:r>
          </a:p>
          <a:p>
            <a:r>
              <a:rPr lang="sv-SE" sz="2400" dirty="0"/>
              <a:t>SYLF är en delförening (yrkes-) bland åtta</a:t>
            </a:r>
          </a:p>
          <a:p>
            <a:r>
              <a:rPr lang="sv-SE" sz="2400" dirty="0"/>
              <a:t>Lokalt – centralt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8284A26A-096F-28F2-A097-867AA6ECCB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0657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8A72181-41AA-440E-AF4C-FD7E9AC6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64" y="843214"/>
            <a:ext cx="7144567" cy="1027748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2" name="Google Shape;237;p20">
            <a:extLst>
              <a:ext uri="{FF2B5EF4-FFF2-40B4-BE49-F238E27FC236}">
                <a16:creationId xmlns:a16="http://schemas.microsoft.com/office/drawing/2014/main" id="{BDAAD278-28C1-5E88-CC67-24A8BAB7E5D8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6064" y="928233"/>
            <a:ext cx="6240790" cy="52007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AA5AC71-7908-5C66-5A24-082C73B9CB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444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8A72181-41AA-440E-AF4C-FD7E9AC6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64" y="843214"/>
            <a:ext cx="7144567" cy="1027748"/>
          </a:xfrm>
        </p:spPr>
        <p:txBody>
          <a:bodyPr/>
          <a:lstStyle/>
          <a:p>
            <a:r>
              <a:rPr lang="sv-SE" dirty="0"/>
              <a:t>Varför Du ska vara med i Läkarförbundet!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E0526E2-75AE-4DD9-8354-84438116B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066" y="2032196"/>
            <a:ext cx="6500280" cy="3999150"/>
          </a:xfrm>
        </p:spPr>
        <p:txBody>
          <a:bodyPr>
            <a:normAutofit fontScale="92500" lnSpcReduction="20000"/>
          </a:bodyPr>
          <a:lstStyle/>
          <a:p>
            <a:r>
              <a:rPr lang="sv-SE" sz="2800" dirty="0"/>
              <a:t>Kollektivavtal (</a:t>
            </a:r>
            <a:r>
              <a:rPr lang="sv-SE" sz="2800" dirty="0" err="1"/>
              <a:t>med.stud</a:t>
            </a:r>
            <a:r>
              <a:rPr lang="sv-SE" sz="2800" dirty="0"/>
              <a:t>-avtalet)</a:t>
            </a:r>
          </a:p>
          <a:p>
            <a:r>
              <a:rPr lang="sv-SE" sz="2800" dirty="0"/>
              <a:t>Arbetsrätt inkl. juridisk hjälp</a:t>
            </a:r>
          </a:p>
          <a:p>
            <a:r>
              <a:rPr lang="sv-SE" sz="2800" dirty="0"/>
              <a:t>Arbetsmiljö</a:t>
            </a:r>
          </a:p>
          <a:p>
            <a:r>
              <a:rPr lang="sv-SE" sz="2800" dirty="0"/>
              <a:t>Skydd mot diskriminering och särbehandling</a:t>
            </a:r>
          </a:p>
          <a:p>
            <a:r>
              <a:rPr lang="sv-SE" sz="2800" dirty="0"/>
              <a:t>Professionens röst i samhället</a:t>
            </a:r>
          </a:p>
          <a:p>
            <a:r>
              <a:rPr lang="sv-SE" sz="2800" dirty="0"/>
              <a:t>Löner</a:t>
            </a:r>
          </a:p>
          <a:p>
            <a:r>
              <a:rPr lang="sv-SE" sz="2800" dirty="0"/>
              <a:t>Övriga förmåner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9237195-D072-B244-A1C8-DA91FCB42C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8475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8A72181-41AA-440E-AF4C-FD7E9AC6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64" y="843214"/>
            <a:ext cx="7144567" cy="1027748"/>
          </a:xfrm>
        </p:spPr>
        <p:txBody>
          <a:bodyPr/>
          <a:lstStyle/>
          <a:p>
            <a:r>
              <a:rPr lang="sv-SE" dirty="0"/>
              <a:t>Vad gör SYLF på nationell nivå?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E0526E2-75AE-4DD9-8354-84438116B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066" y="2032196"/>
            <a:ext cx="6500280" cy="3999150"/>
          </a:xfrm>
        </p:spPr>
        <p:txBody>
          <a:bodyPr>
            <a:normAutofit fontScale="92500" lnSpcReduction="20000"/>
          </a:bodyPr>
          <a:lstStyle/>
          <a:p>
            <a:r>
              <a:rPr lang="sv-SE" sz="2800" dirty="0"/>
              <a:t>Företräder underläkarnas intressen</a:t>
            </a:r>
          </a:p>
          <a:p>
            <a:r>
              <a:rPr lang="sv-SE" sz="2800" dirty="0"/>
              <a:t>Arbetar med utbildnings-, AT- &amp; ST-frågor</a:t>
            </a:r>
          </a:p>
          <a:p>
            <a:r>
              <a:rPr lang="sv-SE" sz="2800" dirty="0"/>
              <a:t>Samordnar arbetet mot politiker, myndigheter och övriga Läkarförbundet</a:t>
            </a:r>
          </a:p>
          <a:p>
            <a:r>
              <a:rPr lang="sv-SE" sz="2800" dirty="0"/>
              <a:t>Svarar på remisser</a:t>
            </a:r>
          </a:p>
          <a:p>
            <a:r>
              <a:rPr lang="sv-SE" sz="2800" dirty="0"/>
              <a:t>Sprider info och anordnar kampanjer: Gravida, löner, föräldraledighet, fast jobb, ledarskap, forskning…</a:t>
            </a:r>
          </a:p>
          <a:p>
            <a:r>
              <a:rPr lang="sv-SE" sz="2800" dirty="0"/>
              <a:t>Utbildar lokalföreningarna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CBAAACF-136F-0E42-31D2-33A6B157E0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4732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8A72181-41AA-440E-AF4C-FD7E9AC6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64" y="843214"/>
            <a:ext cx="7144567" cy="1027748"/>
          </a:xfrm>
        </p:spPr>
        <p:txBody>
          <a:bodyPr/>
          <a:lstStyle/>
          <a:p>
            <a:r>
              <a:rPr lang="sv-SE" dirty="0"/>
              <a:t>Vad gör SYLF i Stockholm?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E0526E2-75AE-4DD9-8354-84438116B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066" y="2032196"/>
            <a:ext cx="6500280" cy="3999150"/>
          </a:xfrm>
        </p:spPr>
        <p:txBody>
          <a:bodyPr>
            <a:normAutofit fontScale="92500" lnSpcReduction="20000"/>
          </a:bodyPr>
          <a:lstStyle/>
          <a:p>
            <a:r>
              <a:rPr lang="sv-SE" sz="2800" dirty="0"/>
              <a:t>Underläkarnas lön och villkor (ex AT-chef)</a:t>
            </a:r>
          </a:p>
          <a:p>
            <a:r>
              <a:rPr lang="sv-SE" sz="2800" dirty="0"/>
              <a:t>AT-läkarnas anställningsintervjuer</a:t>
            </a:r>
          </a:p>
          <a:p>
            <a:r>
              <a:rPr lang="sv-SE" sz="2800" dirty="0"/>
              <a:t>Verka för ökat antal </a:t>
            </a:r>
            <a:r>
              <a:rPr lang="sv-SE" sz="2800" dirty="0" err="1"/>
              <a:t>ATplatser</a:t>
            </a:r>
            <a:endParaRPr lang="sv-SE" sz="2800" dirty="0"/>
          </a:p>
          <a:p>
            <a:r>
              <a:rPr lang="sv-SE" sz="2800" dirty="0"/>
              <a:t>Löneförhandlar (via Stockholms läkarförening)</a:t>
            </a:r>
          </a:p>
          <a:p>
            <a:r>
              <a:rPr lang="sv-SE" sz="2800" dirty="0"/>
              <a:t>ST-utbildning, ledarskaps-ST, forskning</a:t>
            </a:r>
          </a:p>
          <a:p>
            <a:r>
              <a:rPr lang="sv-SE" sz="2800" dirty="0"/>
              <a:t>BT</a:t>
            </a:r>
          </a:p>
          <a:p>
            <a:r>
              <a:rPr lang="sv-SE" sz="2800" dirty="0"/>
              <a:t>Medlemskvällar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A615C50-0C65-7E4F-7EC9-A4B975E472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3136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8A72181-41AA-440E-AF4C-FD7E9AC6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64" y="843214"/>
            <a:ext cx="7144567" cy="1027748"/>
          </a:xfrm>
        </p:spPr>
        <p:txBody>
          <a:bodyPr/>
          <a:lstStyle/>
          <a:p>
            <a:r>
              <a:rPr lang="sv-SE" dirty="0"/>
              <a:t>Vad kan SYLF göra för dig?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E0526E2-75AE-4DD9-8354-84438116B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066" y="2032196"/>
            <a:ext cx="6500280" cy="3999150"/>
          </a:xfrm>
        </p:spPr>
        <p:txBody>
          <a:bodyPr>
            <a:normAutofit fontScale="92500"/>
          </a:bodyPr>
          <a:lstStyle/>
          <a:p>
            <a:r>
              <a:rPr lang="sv-SE" sz="2800" dirty="0"/>
              <a:t>Bidra med tips i underläkarfrågor på lokalnivå, tex inför en anställning</a:t>
            </a:r>
          </a:p>
          <a:p>
            <a:r>
              <a:rPr lang="sv-SE" sz="2800" dirty="0"/>
              <a:t>Bevaka och verka för dina intressefrågor </a:t>
            </a:r>
          </a:p>
          <a:p>
            <a:r>
              <a:rPr lang="sv-SE" sz="2800" dirty="0"/>
              <a:t>Delge dig nyheter och viktig information</a:t>
            </a:r>
          </a:p>
          <a:p>
            <a:r>
              <a:rPr lang="sv-SE" sz="2800" dirty="0"/>
              <a:t>Stärka ditt kontaktnät </a:t>
            </a:r>
          </a:p>
          <a:p>
            <a:r>
              <a:rPr lang="sv-SE" sz="2800" dirty="0"/>
              <a:t>Möjliggöra lokalt engagemang 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AB36DBE-7602-1887-BFF8-1B022AFF07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9409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8A72181-41AA-440E-AF4C-FD7E9AC6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64" y="843214"/>
            <a:ext cx="7144567" cy="1027748"/>
          </a:xfrm>
        </p:spPr>
        <p:txBody>
          <a:bodyPr/>
          <a:lstStyle/>
          <a:p>
            <a:r>
              <a:rPr lang="sv-SE" dirty="0"/>
              <a:t>Engagera dig i SYLF!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E0526E2-75AE-4DD9-8354-84438116B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066" y="2032196"/>
            <a:ext cx="6500280" cy="3999150"/>
          </a:xfrm>
        </p:spPr>
        <p:txBody>
          <a:bodyPr>
            <a:normAutofit fontScale="92500" lnSpcReduction="10000"/>
          </a:bodyPr>
          <a:lstStyle/>
          <a:p>
            <a:r>
              <a:rPr lang="sv-SE" sz="2800" dirty="0"/>
              <a:t>Påverka dina arbetsförhållanden</a:t>
            </a:r>
          </a:p>
          <a:p>
            <a:r>
              <a:rPr lang="sv-SE" sz="2800" dirty="0"/>
              <a:t>Vidareutbilda dig inom avtal, rättigheter och facklig verksamhet</a:t>
            </a:r>
          </a:p>
          <a:p>
            <a:r>
              <a:rPr lang="sv-SE" sz="2800" dirty="0"/>
              <a:t>Lär dig förstå sjukvårdens styrning och organisation</a:t>
            </a:r>
          </a:p>
          <a:p>
            <a:r>
              <a:rPr lang="sv-SE" sz="2800" dirty="0"/>
              <a:t>Träffa andra engagerade</a:t>
            </a:r>
          </a:p>
          <a:p>
            <a:r>
              <a:rPr lang="sv-SE" sz="2800" dirty="0"/>
              <a:t>Med kunskap kan man förändra och förbättra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8E9B20D-437A-0877-263E-19885C82D9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8428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8A72181-41AA-440E-AF4C-FD7E9AC6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64" y="843214"/>
            <a:ext cx="7144567" cy="1027748"/>
          </a:xfrm>
        </p:spPr>
        <p:txBody>
          <a:bodyPr/>
          <a:lstStyle/>
          <a:p>
            <a:r>
              <a:rPr lang="sv-SE" dirty="0"/>
              <a:t>Kontakta oss!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E0526E2-75AE-4DD9-8354-84438116B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066" y="2032196"/>
            <a:ext cx="6500280" cy="3999150"/>
          </a:xfrm>
        </p:spPr>
        <p:txBody>
          <a:bodyPr>
            <a:normAutofit/>
          </a:bodyPr>
          <a:lstStyle/>
          <a:p>
            <a:r>
              <a:rPr lang="sv-SE" sz="2800" dirty="0"/>
              <a:t>Hemsida: www.sylf.se/stockholm</a:t>
            </a:r>
          </a:p>
          <a:p>
            <a:endParaRPr lang="sv-SE" sz="2800" dirty="0"/>
          </a:p>
          <a:p>
            <a:r>
              <a:rPr lang="sv-SE" sz="2800" dirty="0"/>
              <a:t>Mail: stockholm@sylf.se</a:t>
            </a:r>
          </a:p>
          <a:p>
            <a:endParaRPr lang="sv-SE" sz="2800" dirty="0"/>
          </a:p>
          <a:p>
            <a:r>
              <a:rPr lang="sv-SE" sz="2800" dirty="0"/>
              <a:t>Facebook: SYLF STOCKHOLM</a:t>
            </a:r>
          </a:p>
          <a:p>
            <a:r>
              <a:rPr lang="sv-SE" sz="2800" dirty="0" err="1"/>
              <a:t>Instagram</a:t>
            </a:r>
            <a:r>
              <a:rPr lang="sv-SE" sz="2800" dirty="0"/>
              <a:t> @sylfstockholm 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F325C69A-613B-19A5-8BE4-908852D8BB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455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8A72181-41AA-440E-AF4C-FD7E9AC6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64" y="843214"/>
            <a:ext cx="7144567" cy="1027748"/>
          </a:xfrm>
        </p:spPr>
        <p:txBody>
          <a:bodyPr/>
          <a:lstStyle/>
          <a:p>
            <a:r>
              <a:rPr lang="sv-SE" dirty="0"/>
              <a:t>Underläkarvikariat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E0526E2-75AE-4DD9-8354-84438116B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600" indent="0">
              <a:buNone/>
            </a:pPr>
            <a:r>
              <a:rPr lang="sv-SE" sz="2400" dirty="0"/>
              <a:t>Krävs alla godkända termin 1-9 och godkänd kurs i den specialitet man skall vikariera inom.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En förutsättning för vikariatet är att det sker </a:t>
            </a:r>
            <a:r>
              <a:rPr lang="sv-SE" sz="2400" u="sng" dirty="0"/>
              <a:t>under handledning</a:t>
            </a:r>
            <a:r>
              <a:rPr lang="sv-SE" sz="2400" dirty="0"/>
              <a:t>. 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727C7149-2813-F54E-113B-0C380461EE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1374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8A72181-41AA-440E-AF4C-FD7E9AC6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64" y="843214"/>
            <a:ext cx="7144567" cy="1027748"/>
          </a:xfrm>
        </p:spPr>
        <p:txBody>
          <a:bodyPr/>
          <a:lstStyle/>
          <a:p>
            <a:r>
              <a:rPr lang="sv-SE" dirty="0"/>
              <a:t>Underläkarvikariat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E0526E2-75AE-4DD9-8354-84438116B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600" indent="0">
              <a:buNone/>
            </a:pPr>
            <a:r>
              <a:rPr lang="sv-SE" sz="2400" dirty="0"/>
              <a:t>Som vikarierande underläkare har du i princip samma skyldigheter och ansvar som en legitimerad läkare. 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Du är skyldig att föra journal, du har personligt ansvar, och kan bli anmäld till Hälso- och sjukvårdens ansvarsnämnd (HSAN) som all annan personal inom hälso- och sjukvården.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83F8CF2-CECB-63A9-6206-80DA9970EB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4031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8A72181-41AA-440E-AF4C-FD7E9AC6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64" y="843214"/>
            <a:ext cx="7144567" cy="1027748"/>
          </a:xfrm>
        </p:spPr>
        <p:txBody>
          <a:bodyPr/>
          <a:lstStyle/>
          <a:p>
            <a:r>
              <a:rPr lang="sv-SE" dirty="0"/>
              <a:t>Underläkarvikariat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E0526E2-75AE-4DD9-8354-84438116B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2600" indent="0">
              <a:buNone/>
            </a:pPr>
            <a:r>
              <a:rPr lang="sv-SE" sz="2400" dirty="0"/>
              <a:t>Dina befogenheter är dock begränsade. 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Innan att du har fått din legitimation:</a:t>
            </a:r>
            <a:br>
              <a:rPr lang="sv-SE" sz="2400" dirty="0"/>
            </a:br>
            <a:r>
              <a:rPr lang="sv-SE" sz="2400" dirty="0"/>
              <a:t>- Får du endast ordinera och förskriva läkemedel till patienter du vårdar i tjänsten.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- Du får inte skriva vårdintyg (detta intyg avser. 4 § lagen om psykiatrisk tvångsvård. 11 § lagen om psykiatrisk tvångsvård. 5 § lagen om rättspsykiatrisk vård).</a:t>
            </a:r>
            <a:br>
              <a:rPr lang="sv-SE" sz="2400" dirty="0"/>
            </a:br>
            <a:endParaRPr lang="sv-SE" sz="2400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53964B9-25E6-E8AA-D290-A6F9AE039E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0913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8A72181-41AA-440E-AF4C-FD7E9AC6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64" y="843214"/>
            <a:ext cx="7144567" cy="1027748"/>
          </a:xfrm>
        </p:spPr>
        <p:txBody>
          <a:bodyPr/>
          <a:lstStyle/>
          <a:p>
            <a:r>
              <a:rPr lang="sv-SE" dirty="0"/>
              <a:t>Underläkarvikariat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E0526E2-75AE-4DD9-8354-84438116B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600" indent="0">
              <a:buNone/>
            </a:pPr>
            <a:r>
              <a:rPr lang="sv-SE" sz="2400" dirty="0"/>
              <a:t>Läkarförbundet förhandlar din lön och dina anställningsvillkor på olika nivåer, men du bör </a:t>
            </a:r>
            <a:r>
              <a:rPr lang="sv-SE" sz="2400" u="sng" dirty="0"/>
              <a:t>alltid begära förhandling </a:t>
            </a:r>
            <a:r>
              <a:rPr lang="sv-SE" sz="2400" dirty="0"/>
              <a:t>om din individuella lön! </a:t>
            </a:r>
          </a:p>
          <a:p>
            <a:pPr marL="12600" indent="0">
              <a:buNone/>
            </a:pPr>
            <a:endParaRPr lang="sv-SE" sz="2400" dirty="0"/>
          </a:p>
          <a:p>
            <a:pPr marL="12600" indent="0">
              <a:buNone/>
            </a:pPr>
            <a:r>
              <a:rPr lang="sv-SE" sz="2400" dirty="0"/>
              <a:t>Kom ihåg att semesterlagen gäller ej vid anställningar som är kortare än 3 månader, dock erhåller du semesterersättning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69C23AD-8BCF-0097-20EB-0AFBD073C2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4446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8A72181-41AA-440E-AF4C-FD7E9AC6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64" y="843214"/>
            <a:ext cx="7144567" cy="1027748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25A55B4-E536-C259-0D7A-24AD1804E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C35E9276-CE52-EEF8-49FA-9B2761B7FB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Google Shape;141;g12b040a4ea9_0_7">
            <a:extLst>
              <a:ext uri="{FF2B5EF4-FFF2-40B4-BE49-F238E27FC236}">
                <a16:creationId xmlns:a16="http://schemas.microsoft.com/office/drawing/2014/main" id="{D9A4733A-BD56-006A-0B2D-BC4D1E9268E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6064" y="1870962"/>
            <a:ext cx="8556273" cy="3611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648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8A72181-41AA-440E-AF4C-FD7E9AC6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64" y="843214"/>
            <a:ext cx="7144567" cy="1027748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25A55B4-E536-C259-0D7A-24AD1804E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C35E9276-CE52-EEF8-49FA-9B2761B7FB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" name="Google Shape;149;g12b040a4ea9_0_0">
            <a:extLst>
              <a:ext uri="{FF2B5EF4-FFF2-40B4-BE49-F238E27FC236}">
                <a16:creationId xmlns:a16="http://schemas.microsoft.com/office/drawing/2014/main" id="{D51ABE3B-7A59-4925-3CB5-0B1E546A939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6064" y="1091871"/>
            <a:ext cx="8267515" cy="467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460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8A72181-41AA-440E-AF4C-FD7E9AC6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64" y="843214"/>
            <a:ext cx="7144567" cy="1027748"/>
          </a:xfrm>
        </p:spPr>
        <p:txBody>
          <a:bodyPr/>
          <a:lstStyle/>
          <a:p>
            <a:r>
              <a:rPr lang="sv-SE" dirty="0"/>
              <a:t>Löner per landsting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25A55B4-E536-C259-0D7A-24AD1804E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C35E9276-CE52-EEF8-49FA-9B2761B7FB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Google Shape;157;p7">
            <a:extLst>
              <a:ext uri="{FF2B5EF4-FFF2-40B4-BE49-F238E27FC236}">
                <a16:creationId xmlns:a16="http://schemas.microsoft.com/office/drawing/2014/main" id="{CBA721C2-1B3C-00FE-0085-FCB93396AFB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453" y="1534588"/>
            <a:ext cx="5996817" cy="4994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2361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YLF NEW COLOR 2022">
      <a:dk1>
        <a:srgbClr val="000000"/>
      </a:dk1>
      <a:lt1>
        <a:srgbClr val="FFFFFF"/>
      </a:lt1>
      <a:dk2>
        <a:srgbClr val="7F7F7F"/>
      </a:dk2>
      <a:lt2>
        <a:srgbClr val="4BB69A"/>
      </a:lt2>
      <a:accent1>
        <a:srgbClr val="274682"/>
      </a:accent1>
      <a:accent2>
        <a:srgbClr val="158E6E"/>
      </a:accent2>
      <a:accent3>
        <a:srgbClr val="F0B45A"/>
      </a:accent3>
      <a:accent4>
        <a:srgbClr val="969696"/>
      </a:accent4>
      <a:accent5>
        <a:srgbClr val="788BB1"/>
      </a:accent5>
      <a:accent6>
        <a:srgbClr val="FACE8A"/>
      </a:accent6>
      <a:hlink>
        <a:srgbClr val="004F91"/>
      </a:hlink>
      <a:folHlink>
        <a:srgbClr val="954F72"/>
      </a:folHlink>
    </a:clrScheme>
    <a:fontScheme name="Anpassat 1">
      <a:majorFont>
        <a:latin typeface="Roboto Medium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LF PPT 2022" id="{A0C3CA9B-75C1-47F8-BAE1-0CA25E33BEAE}" vid="{3A35848C-9658-4D2C-B36C-E14028B5614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C5D86127C4D744A42CFB8CE1184578" ma:contentTypeVersion="13" ma:contentTypeDescription="Skapa ett nytt dokument." ma:contentTypeScope="" ma:versionID="741b21ed9b1510cc7ca69a67dd566b84">
  <xsd:schema xmlns:xsd="http://www.w3.org/2001/XMLSchema" xmlns:xs="http://www.w3.org/2001/XMLSchema" xmlns:p="http://schemas.microsoft.com/office/2006/metadata/properties" xmlns:ns2="42101060-ed99-4bdc-be03-a7955c0ee3f1" xmlns:ns3="66b9a5be-94f0-43d2-886a-c563bd908c8a" targetNamespace="http://schemas.microsoft.com/office/2006/metadata/properties" ma:root="true" ma:fieldsID="16e1ce17d4a31c531c638c78ef1a87f3" ns2:_="" ns3:_="">
    <xsd:import namespace="42101060-ed99-4bdc-be03-a7955c0ee3f1"/>
    <xsd:import namespace="66b9a5be-94f0-43d2-886a-c563bd908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01060-ed99-4bdc-be03-a7955c0ee3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9a5be-94f0-43d2-886a-c563bd908c8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808CE3-1166-4447-91E0-CC922850F0E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778F930-C1DF-46D0-ABDB-2A44D8DDB5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5F2562-1CF3-46CE-B59B-815355C6A7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01060-ed99-4bdc-be03-a7955c0ee3f1"/>
    <ds:schemaRef ds:uri="66b9a5be-94f0-43d2-886a-c563bd908c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SYLF PPT 2022 - instruktioner</Template>
  <TotalTime>503</TotalTime>
  <Words>1096</Words>
  <Application>Microsoft Office PowerPoint</Application>
  <PresentationFormat>Bredbild</PresentationFormat>
  <Paragraphs>158</Paragraphs>
  <Slides>26</Slides>
  <Notes>22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31" baseType="lpstr">
      <vt:lpstr>Arial</vt:lpstr>
      <vt:lpstr>Calibri</vt:lpstr>
      <vt:lpstr>Roboto</vt:lpstr>
      <vt:lpstr>Roboto Light</vt:lpstr>
      <vt:lpstr>Office-tema</vt:lpstr>
      <vt:lpstr>Dags för första underläkarvikariatet - vad som är bra att veta och tänka på</vt:lpstr>
      <vt:lpstr>SYLF - en del av Läkarförbundet</vt:lpstr>
      <vt:lpstr>Underläkarvikariat</vt:lpstr>
      <vt:lpstr>Underläkarvikariat</vt:lpstr>
      <vt:lpstr>Underläkarvikariat</vt:lpstr>
      <vt:lpstr>Underläkarvikariat</vt:lpstr>
      <vt:lpstr>PowerPoint-presentation</vt:lpstr>
      <vt:lpstr>PowerPoint-presentation</vt:lpstr>
      <vt:lpstr>Löner per landsting</vt:lpstr>
      <vt:lpstr>Underläkarvikariat</vt:lpstr>
      <vt:lpstr>PowerPoint-presentation</vt:lpstr>
      <vt:lpstr>Tänk på </vt:lpstr>
      <vt:lpstr>TIPS!!</vt:lpstr>
      <vt:lpstr>TIPS!!</vt:lpstr>
      <vt:lpstr>PowerPoint-presentation</vt:lpstr>
      <vt:lpstr>PowerPoint-presentation</vt:lpstr>
      <vt:lpstr>Arbete under covid-19</vt:lpstr>
      <vt:lpstr>Frågor?</vt:lpstr>
      <vt:lpstr>SYLF - en del av Läkarförbundet</vt:lpstr>
      <vt:lpstr>PowerPoint-presentation</vt:lpstr>
      <vt:lpstr>Varför Du ska vara med i Läkarförbundet!</vt:lpstr>
      <vt:lpstr>Vad gör SYLF på nationell nivå?</vt:lpstr>
      <vt:lpstr>Vad gör SYLF i Stockholm?</vt:lpstr>
      <vt:lpstr>Vad kan SYLF göra för dig?</vt:lpstr>
      <vt:lpstr>Engagera dig i SYLF! </vt:lpstr>
      <vt:lpstr>Kontakta oss!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Dags för första underläkarvikariatet - vad som är bra att veta och tänka på</dc:title>
  <dc:creator>Jenny Jellerbo</dc:creator>
  <cp:lastModifiedBy>Jenny Jellerbo</cp:lastModifiedBy>
  <cp:revision>1</cp:revision>
  <cp:lastPrinted>2022-01-16T07:43:40Z</cp:lastPrinted>
  <dcterms:created xsi:type="dcterms:W3CDTF">2024-04-24T20:33:51Z</dcterms:created>
  <dcterms:modified xsi:type="dcterms:W3CDTF">2024-04-25T22:23:45Z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0x010100DEC5D86127C4D744A42CFB8CE1184578</vt:lpwstr>
  </property>
</Properties>
</file>